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9"/>
  </p:notesMasterIdLst>
  <p:sldIdLst>
    <p:sldId id="256" r:id="rId2"/>
    <p:sldId id="257" r:id="rId3"/>
    <p:sldId id="258" r:id="rId4"/>
    <p:sldId id="260" r:id="rId5"/>
    <p:sldId id="261" r:id="rId6"/>
    <p:sldId id="262" r:id="rId7"/>
    <p:sldId id="265" r:id="rId8"/>
    <p:sldId id="266" r:id="rId9"/>
    <p:sldId id="269" r:id="rId10"/>
    <p:sldId id="263" r:id="rId11"/>
    <p:sldId id="267" r:id="rId12"/>
    <p:sldId id="268" r:id="rId13"/>
    <p:sldId id="270" r:id="rId14"/>
    <p:sldId id="271" r:id="rId15"/>
    <p:sldId id="272" r:id="rId16"/>
    <p:sldId id="264" r:id="rId17"/>
    <p:sldId id="25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5246"/>
    <a:srgbClr val="B79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9" d="100"/>
          <a:sy n="99" d="100"/>
        </p:scale>
        <p:origin x="90" y="54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AoE</c:v>
                </c:pt>
              </c:strCache>
            </c:strRef>
          </c:tx>
          <c:spPr>
            <a:solidFill>
              <a:schemeClr val="accent6">
                <a:lumMod val="5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Hoja1!$A$2:$A$3</c:f>
              <c:strCache>
                <c:ptCount val="2"/>
                <c:pt idx="0">
                  <c:v>Game Rankings</c:v>
                </c:pt>
                <c:pt idx="1">
                  <c:v>Metacritic</c:v>
                </c:pt>
              </c:strCache>
            </c:strRef>
          </c:cat>
          <c:val>
            <c:numRef>
              <c:f>Hoja1!$B$2:$B$3</c:f>
              <c:numCache>
                <c:formatCode>General</c:formatCode>
                <c:ptCount val="2"/>
                <c:pt idx="0">
                  <c:v>87</c:v>
                </c:pt>
                <c:pt idx="1">
                  <c:v>83</c:v>
                </c:pt>
              </c:numCache>
            </c:numRef>
          </c:val>
          <c:extLst>
            <c:ext xmlns:c16="http://schemas.microsoft.com/office/drawing/2014/chart" uri="{C3380CC4-5D6E-409C-BE32-E72D297353CC}">
              <c16:uniqueId val="{00000000-B36A-466B-9456-B44BE270DBA5}"/>
            </c:ext>
          </c:extLst>
        </c:ser>
        <c:ser>
          <c:idx val="1"/>
          <c:order val="1"/>
          <c:tx>
            <c:strRef>
              <c:f>Hoja1!$C$1</c:f>
              <c:strCache>
                <c:ptCount val="1"/>
                <c:pt idx="0">
                  <c:v>AoE II</c:v>
                </c:pt>
              </c:strCache>
            </c:strRef>
          </c:tx>
          <c:spPr>
            <a:solidFill>
              <a:schemeClr val="accent6">
                <a:lumMod val="75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Hoja1!$A$2:$A$3</c:f>
              <c:strCache>
                <c:ptCount val="2"/>
                <c:pt idx="0">
                  <c:v>Game Rankings</c:v>
                </c:pt>
                <c:pt idx="1">
                  <c:v>Metacritic</c:v>
                </c:pt>
              </c:strCache>
            </c:strRef>
          </c:cat>
          <c:val>
            <c:numRef>
              <c:f>Hoja1!$C$2:$C$3</c:f>
              <c:numCache>
                <c:formatCode>General</c:formatCode>
                <c:ptCount val="2"/>
                <c:pt idx="0">
                  <c:v>92</c:v>
                </c:pt>
                <c:pt idx="1">
                  <c:v>93</c:v>
                </c:pt>
              </c:numCache>
            </c:numRef>
          </c:val>
          <c:extLst>
            <c:ext xmlns:c16="http://schemas.microsoft.com/office/drawing/2014/chart" uri="{C3380CC4-5D6E-409C-BE32-E72D297353CC}">
              <c16:uniqueId val="{00000001-B36A-466B-9456-B44BE270DBA5}"/>
            </c:ext>
          </c:extLst>
        </c:ser>
        <c:ser>
          <c:idx val="2"/>
          <c:order val="2"/>
          <c:tx>
            <c:strRef>
              <c:f>Hoja1!$D$1</c:f>
              <c:strCache>
                <c:ptCount val="1"/>
                <c:pt idx="0">
                  <c:v>AoM</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Hoja1!$A$2:$A$3</c:f>
              <c:strCache>
                <c:ptCount val="2"/>
                <c:pt idx="0">
                  <c:v>Game Rankings</c:v>
                </c:pt>
                <c:pt idx="1">
                  <c:v>Metacritic</c:v>
                </c:pt>
              </c:strCache>
            </c:strRef>
          </c:cat>
          <c:val>
            <c:numRef>
              <c:f>Hoja1!$D$2:$D$3</c:f>
              <c:numCache>
                <c:formatCode>General</c:formatCode>
                <c:ptCount val="2"/>
                <c:pt idx="0">
                  <c:v>89</c:v>
                </c:pt>
                <c:pt idx="1">
                  <c:v>89</c:v>
                </c:pt>
              </c:numCache>
            </c:numRef>
          </c:val>
          <c:extLst>
            <c:ext xmlns:c16="http://schemas.microsoft.com/office/drawing/2014/chart" uri="{C3380CC4-5D6E-409C-BE32-E72D297353CC}">
              <c16:uniqueId val="{00000002-B36A-466B-9456-B44BE270DBA5}"/>
            </c:ext>
          </c:extLst>
        </c:ser>
        <c:ser>
          <c:idx val="3"/>
          <c:order val="3"/>
          <c:tx>
            <c:strRef>
              <c:f>Hoja1!$E$1</c:f>
              <c:strCache>
                <c:ptCount val="1"/>
                <c:pt idx="0">
                  <c:v>AoE III</c:v>
                </c:pt>
              </c:strCache>
            </c:strRef>
          </c:tx>
          <c:spPr>
            <a:solidFill>
              <a:schemeClr val="accent1">
                <a:lumMod val="60000"/>
                <a:lumOff val="4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Hoja1!$A$2:$A$3</c:f>
              <c:strCache>
                <c:ptCount val="2"/>
                <c:pt idx="0">
                  <c:v>Game Rankings</c:v>
                </c:pt>
                <c:pt idx="1">
                  <c:v>Metacritic</c:v>
                </c:pt>
              </c:strCache>
            </c:strRef>
          </c:cat>
          <c:val>
            <c:numRef>
              <c:f>Hoja1!$E$2:$E$3</c:f>
              <c:numCache>
                <c:formatCode>General</c:formatCode>
                <c:ptCount val="2"/>
                <c:pt idx="0">
                  <c:v>82</c:v>
                </c:pt>
                <c:pt idx="1">
                  <c:v>81</c:v>
                </c:pt>
              </c:numCache>
            </c:numRef>
          </c:val>
          <c:extLst>
            <c:ext xmlns:c16="http://schemas.microsoft.com/office/drawing/2014/chart" uri="{C3380CC4-5D6E-409C-BE32-E72D297353CC}">
              <c16:uniqueId val="{00000003-B36A-466B-9456-B44BE270DBA5}"/>
            </c:ext>
          </c:extLst>
        </c:ser>
        <c:dLbls>
          <c:dLblPos val="outEnd"/>
          <c:showLegendKey val="0"/>
          <c:showVal val="1"/>
          <c:showCatName val="0"/>
          <c:showSerName val="0"/>
          <c:showPercent val="0"/>
          <c:showBubbleSize val="0"/>
        </c:dLbls>
        <c:gapWidth val="444"/>
        <c:overlap val="-90"/>
        <c:axId val="367825944"/>
        <c:axId val="367826600"/>
      </c:barChart>
      <c:catAx>
        <c:axId val="3678259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s-ES"/>
          </a:p>
        </c:txPr>
        <c:crossAx val="367826600"/>
        <c:crosses val="autoZero"/>
        <c:auto val="1"/>
        <c:lblAlgn val="ctr"/>
        <c:lblOffset val="100"/>
        <c:noMultiLvlLbl val="0"/>
      </c:catAx>
      <c:valAx>
        <c:axId val="367826600"/>
        <c:scaling>
          <c:orientation val="minMax"/>
        </c:scaling>
        <c:delete val="1"/>
        <c:axPos val="l"/>
        <c:numFmt formatCode="General" sourceLinked="1"/>
        <c:majorTickMark val="none"/>
        <c:minorTickMark val="none"/>
        <c:tickLblPos val="nextTo"/>
        <c:crossAx val="3678259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6D4C5B-6919-4F0E-9043-D89EE46BF66F}" type="datetimeFigureOut">
              <a:rPr lang="es-ES" smtClean="0"/>
              <a:t>27/05/2020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53F9E0-55DE-44D2-A146-64CF7FA408E0}" type="slidenum">
              <a:rPr lang="es-ES" smtClean="0"/>
              <a:t>‹Nº›</a:t>
            </a:fld>
            <a:endParaRPr lang="es-ES"/>
          </a:p>
        </p:txBody>
      </p:sp>
    </p:spTree>
    <p:extLst>
      <p:ext uri="{BB962C8B-B14F-4D97-AF65-F5344CB8AC3E}">
        <p14:creationId xmlns:p14="http://schemas.microsoft.com/office/powerpoint/2010/main" val="1347938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0E95619C-269A-46B7-9AD1-FFCB3E5EB4F4}" type="datetime1">
              <a:rPr lang="es-ES" smtClean="0"/>
              <a:t>27/05/2020</a:t>
            </a:fld>
            <a:endParaRPr lang="es-E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s-E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42829826-440C-411D-BB47-0872ED938B3F}" type="slidenum">
              <a:rPr lang="es-ES" smtClean="0"/>
              <a:t>‹Nº›</a:t>
            </a:fld>
            <a:endParaRPr lang="es-ES"/>
          </a:p>
        </p:txBody>
      </p:sp>
    </p:spTree>
    <p:extLst>
      <p:ext uri="{BB962C8B-B14F-4D97-AF65-F5344CB8AC3E}">
        <p14:creationId xmlns:p14="http://schemas.microsoft.com/office/powerpoint/2010/main" val="22753809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810F772-B89F-4621-860A-7321FD0389BC}" type="datetime1">
              <a:rPr lang="es-ES" smtClean="0"/>
              <a:t>27/05/2020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2829826-440C-411D-BB47-0872ED938B3F}" type="slidenum">
              <a:rPr lang="es-ES" smtClean="0"/>
              <a:t>‹Nº›</a:t>
            </a:fld>
            <a:endParaRPr lang="es-ES"/>
          </a:p>
        </p:txBody>
      </p:sp>
    </p:spTree>
    <p:extLst>
      <p:ext uri="{BB962C8B-B14F-4D97-AF65-F5344CB8AC3E}">
        <p14:creationId xmlns:p14="http://schemas.microsoft.com/office/powerpoint/2010/main" val="368266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01DDB5C-D59E-4B98-A019-279F7518710E}" type="datetime1">
              <a:rPr lang="es-ES" smtClean="0"/>
              <a:t>27/05/2020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2829826-440C-411D-BB47-0872ED938B3F}" type="slidenum">
              <a:rPr lang="es-ES" smtClean="0"/>
              <a:t>‹Nº›</a:t>
            </a:fld>
            <a:endParaRPr lang="es-ES"/>
          </a:p>
        </p:txBody>
      </p:sp>
    </p:spTree>
    <p:extLst>
      <p:ext uri="{BB962C8B-B14F-4D97-AF65-F5344CB8AC3E}">
        <p14:creationId xmlns:p14="http://schemas.microsoft.com/office/powerpoint/2010/main" val="75668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0458A2D-5C3D-4B70-BB0A-63AC6D46A540}" type="datetime1">
              <a:rPr lang="es-ES" smtClean="0"/>
              <a:t>27/05/2020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2829826-440C-411D-BB47-0872ED938B3F}" type="slidenum">
              <a:rPr lang="es-ES" smtClean="0"/>
              <a:t>‹Nº›</a:t>
            </a:fld>
            <a:endParaRPr lang="es-ES"/>
          </a:p>
        </p:txBody>
      </p:sp>
    </p:spTree>
    <p:extLst>
      <p:ext uri="{BB962C8B-B14F-4D97-AF65-F5344CB8AC3E}">
        <p14:creationId xmlns:p14="http://schemas.microsoft.com/office/powerpoint/2010/main" val="112827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0D0D2D44-C331-458E-9F59-F38DBC5B30E9}" type="datetime1">
              <a:rPr lang="es-ES" smtClean="0"/>
              <a:t>27/05/2020</a:t>
            </a:fld>
            <a:endParaRPr lang="es-E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s-E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42829826-440C-411D-BB47-0872ED938B3F}" type="slidenum">
              <a:rPr lang="es-ES" smtClean="0"/>
              <a:t>‹Nº›</a:t>
            </a:fld>
            <a:endParaRPr lang="es-ES"/>
          </a:p>
        </p:txBody>
      </p:sp>
    </p:spTree>
    <p:extLst>
      <p:ext uri="{BB962C8B-B14F-4D97-AF65-F5344CB8AC3E}">
        <p14:creationId xmlns:p14="http://schemas.microsoft.com/office/powerpoint/2010/main" val="78279693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435B20F-8E47-44AB-99E6-5EC99F25AD96}" type="datetime1">
              <a:rPr lang="es-ES" smtClean="0"/>
              <a:t>27/05/2020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42829826-440C-411D-BB47-0872ED938B3F}" type="slidenum">
              <a:rPr lang="es-ES" smtClean="0"/>
              <a:t>‹Nº›</a:t>
            </a:fld>
            <a:endParaRPr lang="es-ES"/>
          </a:p>
        </p:txBody>
      </p:sp>
    </p:spTree>
    <p:extLst>
      <p:ext uri="{BB962C8B-B14F-4D97-AF65-F5344CB8AC3E}">
        <p14:creationId xmlns:p14="http://schemas.microsoft.com/office/powerpoint/2010/main" val="365636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018D070-41B1-4F6A-B54A-68C7D1812048}" type="datetime1">
              <a:rPr lang="es-ES" smtClean="0"/>
              <a:t>27/05/2020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42829826-440C-411D-BB47-0872ED938B3F}" type="slidenum">
              <a:rPr lang="es-ES" smtClean="0"/>
              <a:t>‹Nº›</a:t>
            </a:fld>
            <a:endParaRPr lang="es-ES"/>
          </a:p>
        </p:txBody>
      </p:sp>
    </p:spTree>
    <p:extLst>
      <p:ext uri="{BB962C8B-B14F-4D97-AF65-F5344CB8AC3E}">
        <p14:creationId xmlns:p14="http://schemas.microsoft.com/office/powerpoint/2010/main" val="87031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00F46F5-2D07-4C7C-A673-2F664DAF08AF}" type="datetime1">
              <a:rPr lang="es-ES" smtClean="0"/>
              <a:t>27/05/2020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42829826-440C-411D-BB47-0872ED938B3F}" type="slidenum">
              <a:rPr lang="es-ES" smtClean="0"/>
              <a:t>‹Nº›</a:t>
            </a:fld>
            <a:endParaRPr lang="es-ES"/>
          </a:p>
        </p:txBody>
      </p:sp>
    </p:spTree>
    <p:extLst>
      <p:ext uri="{BB962C8B-B14F-4D97-AF65-F5344CB8AC3E}">
        <p14:creationId xmlns:p14="http://schemas.microsoft.com/office/powerpoint/2010/main" val="307299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E17F5E-CB88-41FF-8FC2-24BF58886983}" type="datetime1">
              <a:rPr lang="es-ES" smtClean="0"/>
              <a:t>27/05/2020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42829826-440C-411D-BB47-0872ED938B3F}" type="slidenum">
              <a:rPr lang="es-ES" smtClean="0"/>
              <a:t>‹Nº›</a:t>
            </a:fld>
            <a:endParaRPr lang="es-ES"/>
          </a:p>
        </p:txBody>
      </p:sp>
    </p:spTree>
    <p:extLst>
      <p:ext uri="{BB962C8B-B14F-4D97-AF65-F5344CB8AC3E}">
        <p14:creationId xmlns:p14="http://schemas.microsoft.com/office/powerpoint/2010/main" val="3045795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3CB50273-C7E5-43BF-8D59-517B3CB38B6D}" type="datetime1">
              <a:rPr lang="es-ES" smtClean="0"/>
              <a:t>27/05/2020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42829826-440C-411D-BB47-0872ED938B3F}" type="slidenum">
              <a:rPr lang="es-ES" smtClean="0"/>
              <a:t>‹Nº›</a:t>
            </a:fld>
            <a:endParaRPr lang="es-ES"/>
          </a:p>
        </p:txBody>
      </p:sp>
    </p:spTree>
    <p:extLst>
      <p:ext uri="{BB962C8B-B14F-4D97-AF65-F5344CB8AC3E}">
        <p14:creationId xmlns:p14="http://schemas.microsoft.com/office/powerpoint/2010/main" val="996403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4943274D-4031-4013-AE13-0F51199CD426}" type="datetime1">
              <a:rPr lang="es-ES" smtClean="0"/>
              <a:t>27/05/2020</a:t>
            </a:fld>
            <a:endParaRPr lang="es-ES"/>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s-ES"/>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42829826-440C-411D-BB47-0872ED938B3F}" type="slidenum">
              <a:rPr lang="es-ES" smtClean="0"/>
              <a:t>‹Nº›</a:t>
            </a:fld>
            <a:endParaRPr lang="es-ES"/>
          </a:p>
        </p:txBody>
      </p:sp>
    </p:spTree>
    <p:extLst>
      <p:ext uri="{BB962C8B-B14F-4D97-AF65-F5344CB8AC3E}">
        <p14:creationId xmlns:p14="http://schemas.microsoft.com/office/powerpoint/2010/main" val="54345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3B3D87D7-ED6C-4F3C-8404-A268E7A19DE0}" type="datetime1">
              <a:rPr lang="es-ES" smtClean="0"/>
              <a:t>27/05/2020</a:t>
            </a:fld>
            <a:endParaRPr lang="es-E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s-ES"/>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2829826-440C-411D-BB47-0872ED938B3F}" type="slidenum">
              <a:rPr lang="es-ES" smtClean="0"/>
              <a:t>‹Nº›</a:t>
            </a:fld>
            <a:endParaRPr lang="es-ES"/>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15913343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eUbDFtv2WiQ"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QFlVNtGJVDU" TargetMode="External"/><Relationship Id="rId3" Type="http://schemas.openxmlformats.org/officeDocument/2006/relationships/hyperlink" Target="https://www.forgottenempires.net/" TargetMode="External"/><Relationship Id="rId7" Type="http://schemas.openxmlformats.org/officeDocument/2006/relationships/hyperlink" Target="https://ageofempires.fandom.com/wiki/God_power" TargetMode="External"/><Relationship Id="rId2" Type="http://schemas.openxmlformats.org/officeDocument/2006/relationships/hyperlink" Target="https://www.ageofempires.com/" TargetMode="External"/><Relationship Id="rId1" Type="http://schemas.openxmlformats.org/officeDocument/2006/relationships/slideLayout" Target="../slideLayouts/slideLayout2.xml"/><Relationship Id="rId6" Type="http://schemas.openxmlformats.org/officeDocument/2006/relationships/hyperlink" Target="https://ageofempires.fandom.com/wiki/Civilizations_(Age_of_Empires_II)" TargetMode="External"/><Relationship Id="rId5" Type="http://schemas.openxmlformats.org/officeDocument/2006/relationships/hyperlink" Target="https://ageofempires.fandom.com/wiki/Artificial_intelligence" TargetMode="External"/><Relationship Id="rId4" Type="http://schemas.openxmlformats.org/officeDocument/2006/relationships/hyperlink" Target="https://www.metacritic.com/"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3" Type="http://schemas.openxmlformats.org/officeDocument/2006/relationships/slide" Target="slide4.xml"/><Relationship Id="rId7" Type="http://schemas.openxmlformats.org/officeDocument/2006/relationships/slide" Target="slide10.xml"/><Relationship Id="rId12" Type="http://schemas.openxmlformats.org/officeDocument/2006/relationships/slide" Target="slide1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4.xml"/><Relationship Id="rId5" Type="http://schemas.openxmlformats.org/officeDocument/2006/relationships/slide" Target="slide7.xml"/><Relationship Id="rId10" Type="http://schemas.openxmlformats.org/officeDocument/2006/relationships/slide" Target="slide16.xml"/><Relationship Id="rId4" Type="http://schemas.openxmlformats.org/officeDocument/2006/relationships/slide" Target="slide5.xml"/><Relationship Id="rId9" Type="http://schemas.openxmlformats.org/officeDocument/2006/relationships/slide" Target="slide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83EB7-6DE5-47B9-B952-B1346F3A5C57}"/>
              </a:ext>
            </a:extLst>
          </p:cNvPr>
          <p:cNvSpPr>
            <a:spLocks noGrp="1"/>
          </p:cNvSpPr>
          <p:nvPr>
            <p:ph type="ctrTitle"/>
          </p:nvPr>
        </p:nvSpPr>
        <p:spPr/>
        <p:txBody>
          <a:bodyPr/>
          <a:lstStyle/>
          <a:p>
            <a:r>
              <a:rPr lang="es-ES" dirty="0"/>
              <a:t>Age </a:t>
            </a:r>
            <a:r>
              <a:rPr lang="es-ES" dirty="0" err="1"/>
              <a:t>of</a:t>
            </a:r>
            <a:r>
              <a:rPr lang="es-ES" dirty="0"/>
              <a:t> </a:t>
            </a:r>
            <a:r>
              <a:rPr lang="es-ES" dirty="0" err="1"/>
              <a:t>empires</a:t>
            </a:r>
            <a:endParaRPr lang="es-ES" dirty="0"/>
          </a:p>
        </p:txBody>
      </p:sp>
      <p:sp>
        <p:nvSpPr>
          <p:cNvPr id="3" name="Subtítulo 2">
            <a:extLst>
              <a:ext uri="{FF2B5EF4-FFF2-40B4-BE49-F238E27FC236}">
                <a16:creationId xmlns:a16="http://schemas.microsoft.com/office/drawing/2014/main" id="{2B3CF3D6-795B-41D3-82C6-D21655FD406F}"/>
              </a:ext>
            </a:extLst>
          </p:cNvPr>
          <p:cNvSpPr>
            <a:spLocks noGrp="1"/>
          </p:cNvSpPr>
          <p:nvPr>
            <p:ph type="subTitle" idx="1"/>
          </p:nvPr>
        </p:nvSpPr>
        <p:spPr/>
        <p:txBody>
          <a:bodyPr/>
          <a:lstStyle/>
          <a:p>
            <a:r>
              <a:rPr lang="es-ES" dirty="0"/>
              <a:t>Julián B. Sánchez López</a:t>
            </a:r>
          </a:p>
        </p:txBody>
      </p:sp>
      <p:sp>
        <p:nvSpPr>
          <p:cNvPr id="4" name="Marcador de número de diapositiva 3">
            <a:extLst>
              <a:ext uri="{FF2B5EF4-FFF2-40B4-BE49-F238E27FC236}">
                <a16:creationId xmlns:a16="http://schemas.microsoft.com/office/drawing/2014/main" id="{925D22D8-93C6-48C0-8022-566EB055EE9A}"/>
              </a:ext>
            </a:extLst>
          </p:cNvPr>
          <p:cNvSpPr>
            <a:spLocks noGrp="1"/>
          </p:cNvSpPr>
          <p:nvPr>
            <p:ph type="sldNum" sz="quarter" idx="12"/>
          </p:nvPr>
        </p:nvSpPr>
        <p:spPr/>
        <p:txBody>
          <a:bodyPr/>
          <a:lstStyle/>
          <a:p>
            <a:fld id="{42829826-440C-411D-BB47-0872ED938B3F}" type="slidenum">
              <a:rPr lang="es-ES" smtClean="0"/>
              <a:t>1</a:t>
            </a:fld>
            <a:endParaRPr lang="es-ES"/>
          </a:p>
        </p:txBody>
      </p:sp>
      <p:pic>
        <p:nvPicPr>
          <p:cNvPr id="5" name="Age of Empires 2 Main Menu Music">
            <a:hlinkClick r:id="" action="ppaction://media"/>
            <a:extLst>
              <a:ext uri="{FF2B5EF4-FFF2-40B4-BE49-F238E27FC236}">
                <a16:creationId xmlns:a16="http://schemas.microsoft.com/office/drawing/2014/main" id="{0B5A8982-916A-46AD-B27C-8F2D3A1F11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43840" y="154577"/>
            <a:ext cx="609600" cy="609600"/>
          </a:xfrm>
          <a:prstGeom prst="rect">
            <a:avLst/>
          </a:prstGeom>
        </p:spPr>
      </p:pic>
    </p:spTree>
    <p:extLst>
      <p:ext uri="{BB962C8B-B14F-4D97-AF65-F5344CB8AC3E}">
        <p14:creationId xmlns:p14="http://schemas.microsoft.com/office/powerpoint/2010/main" val="22048234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7" repeatCount="indefinite" fill="remove"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C3AA9F-D6EF-4C58-9397-D012998BB29F}"/>
              </a:ext>
            </a:extLst>
          </p:cNvPr>
          <p:cNvSpPr>
            <a:spLocks noGrp="1"/>
          </p:cNvSpPr>
          <p:nvPr>
            <p:ph type="title"/>
          </p:nvPr>
        </p:nvSpPr>
        <p:spPr/>
        <p:txBody>
          <a:bodyPr/>
          <a:lstStyle/>
          <a:p>
            <a:r>
              <a:rPr lang="es-ES" dirty="0"/>
              <a:t>Age </a:t>
            </a:r>
            <a:r>
              <a:rPr lang="es-ES" dirty="0" err="1"/>
              <a:t>of</a:t>
            </a:r>
            <a:r>
              <a:rPr lang="es-ES" dirty="0"/>
              <a:t> </a:t>
            </a:r>
            <a:r>
              <a:rPr lang="es-ES" dirty="0" err="1"/>
              <a:t>Empires</a:t>
            </a:r>
            <a:r>
              <a:rPr lang="es-ES" dirty="0"/>
              <a:t> IV</a:t>
            </a:r>
          </a:p>
        </p:txBody>
      </p:sp>
      <p:sp>
        <p:nvSpPr>
          <p:cNvPr id="3" name="Marcador de contenido 2">
            <a:extLst>
              <a:ext uri="{FF2B5EF4-FFF2-40B4-BE49-F238E27FC236}">
                <a16:creationId xmlns:a16="http://schemas.microsoft.com/office/drawing/2014/main" id="{465E83D8-30E3-4FE5-84BA-0B51ECDFA34C}"/>
              </a:ext>
            </a:extLst>
          </p:cNvPr>
          <p:cNvSpPr>
            <a:spLocks noGrp="1"/>
          </p:cNvSpPr>
          <p:nvPr>
            <p:ph idx="1"/>
          </p:nvPr>
        </p:nvSpPr>
        <p:spPr/>
        <p:txBody>
          <a:bodyPr/>
          <a:lstStyle/>
          <a:p>
            <a:r>
              <a:rPr lang="es-ES" dirty="0"/>
              <a:t>En 2017 fue anunciado la nueva entrega de la saga pero a día de hoy no existe una fecha de lanzamiento oficial. De momento sólo podemos disfrutar del tráiler:</a:t>
            </a:r>
          </a:p>
        </p:txBody>
      </p:sp>
      <p:pic>
        <p:nvPicPr>
          <p:cNvPr id="4" name="Age of Empires 4 - Official Gameplay Trailer _ X019">
            <a:hlinkClick r:id="" action="ppaction://media"/>
            <a:extLst>
              <a:ext uri="{FF2B5EF4-FFF2-40B4-BE49-F238E27FC236}">
                <a16:creationId xmlns:a16="http://schemas.microsoft.com/office/drawing/2014/main" id="{CBFC70A2-0E3A-4DF0-938B-995A029206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26080" y="2804157"/>
            <a:ext cx="6339839" cy="3566160"/>
          </a:xfrm>
          <a:prstGeom prst="rect">
            <a:avLst/>
          </a:prstGeom>
        </p:spPr>
      </p:pic>
      <p:sp>
        <p:nvSpPr>
          <p:cNvPr id="5" name="Marcador de número de diapositiva 4">
            <a:extLst>
              <a:ext uri="{FF2B5EF4-FFF2-40B4-BE49-F238E27FC236}">
                <a16:creationId xmlns:a16="http://schemas.microsoft.com/office/drawing/2014/main" id="{D5FFEA74-3DE3-451B-BBEB-8B5150B4BDD6}"/>
              </a:ext>
            </a:extLst>
          </p:cNvPr>
          <p:cNvSpPr>
            <a:spLocks noGrp="1"/>
          </p:cNvSpPr>
          <p:nvPr>
            <p:ph type="sldNum" sz="quarter" idx="12"/>
          </p:nvPr>
        </p:nvSpPr>
        <p:spPr/>
        <p:txBody>
          <a:bodyPr/>
          <a:lstStyle/>
          <a:p>
            <a:fld id="{42829826-440C-411D-BB47-0872ED938B3F}" type="slidenum">
              <a:rPr lang="es-ES" smtClean="0"/>
              <a:t>10</a:t>
            </a:fld>
            <a:endParaRPr lang="es-ES"/>
          </a:p>
        </p:txBody>
      </p:sp>
    </p:spTree>
    <p:extLst>
      <p:ext uri="{BB962C8B-B14F-4D97-AF65-F5344CB8AC3E}">
        <p14:creationId xmlns:p14="http://schemas.microsoft.com/office/powerpoint/2010/main" val="216160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446017-4DBA-4303-831F-D8C3BC105F35}"/>
              </a:ext>
            </a:extLst>
          </p:cNvPr>
          <p:cNvSpPr>
            <a:spLocks noGrp="1"/>
          </p:cNvSpPr>
          <p:nvPr>
            <p:ph type="title"/>
          </p:nvPr>
        </p:nvSpPr>
        <p:spPr/>
        <p:txBody>
          <a:bodyPr/>
          <a:lstStyle/>
          <a:p>
            <a:r>
              <a:rPr lang="es-ES" dirty="0"/>
              <a:t>Age </a:t>
            </a:r>
            <a:r>
              <a:rPr lang="es-ES" dirty="0" err="1"/>
              <a:t>of</a:t>
            </a:r>
            <a:r>
              <a:rPr lang="es-ES" dirty="0"/>
              <a:t> </a:t>
            </a:r>
            <a:r>
              <a:rPr lang="es-ES" dirty="0" err="1"/>
              <a:t>Mythology</a:t>
            </a:r>
            <a:endParaRPr lang="es-ES" dirty="0"/>
          </a:p>
        </p:txBody>
      </p:sp>
      <p:sp>
        <p:nvSpPr>
          <p:cNvPr id="3" name="Marcador de contenido 2">
            <a:extLst>
              <a:ext uri="{FF2B5EF4-FFF2-40B4-BE49-F238E27FC236}">
                <a16:creationId xmlns:a16="http://schemas.microsoft.com/office/drawing/2014/main" id="{CE725831-C928-437B-A93E-CE1EA9BDFE70}"/>
              </a:ext>
            </a:extLst>
          </p:cNvPr>
          <p:cNvSpPr>
            <a:spLocks noGrp="1"/>
          </p:cNvSpPr>
          <p:nvPr>
            <p:ph idx="1"/>
          </p:nvPr>
        </p:nvSpPr>
        <p:spPr/>
        <p:txBody>
          <a:bodyPr/>
          <a:lstStyle/>
          <a:p>
            <a:pPr algn="just"/>
            <a:r>
              <a:rPr lang="es-ES" dirty="0"/>
              <a:t>En 2002 se lanzó un spin-off de la saga, centrado el la mitología griega, egipcia y nórdica. Este juego introduce nuevos conceptos y ciertos elementos diferenciadores a la saga original.</a:t>
            </a:r>
          </a:p>
          <a:p>
            <a:pPr algn="just"/>
            <a:r>
              <a:rPr lang="es-ES" dirty="0" err="1"/>
              <a:t>AoM</a:t>
            </a:r>
            <a:r>
              <a:rPr lang="es-ES" dirty="0"/>
              <a:t> tiene una única campaña, la cual es bastante extensa y se desarrolla a través de los distintos escenarios en los que están basados estas civilizaciones mitológicas.</a:t>
            </a:r>
          </a:p>
          <a:p>
            <a:pPr algn="just"/>
            <a:r>
              <a:rPr lang="es-ES" dirty="0"/>
              <a:t>Al año siguiente se lanzón la expansión “</a:t>
            </a:r>
            <a:r>
              <a:rPr lang="es-ES" dirty="0" err="1"/>
              <a:t>The</a:t>
            </a:r>
            <a:r>
              <a:rPr lang="es-ES" dirty="0"/>
              <a:t> </a:t>
            </a:r>
            <a:r>
              <a:rPr lang="es-ES" dirty="0" err="1"/>
              <a:t>Titans</a:t>
            </a:r>
            <a:r>
              <a:rPr lang="es-ES" dirty="0"/>
              <a:t>” que añadió nuevas unidades y la civilización atlante. 15 años después se lanzó la segunda expansión “ Tale </a:t>
            </a:r>
            <a:r>
              <a:rPr lang="es-ES" dirty="0" err="1"/>
              <a:t>of</a:t>
            </a:r>
            <a:r>
              <a:rPr lang="es-ES" dirty="0"/>
              <a:t> </a:t>
            </a:r>
            <a:r>
              <a:rPr lang="es-ES" dirty="0" err="1"/>
              <a:t>the</a:t>
            </a:r>
            <a:r>
              <a:rPr lang="es-ES" dirty="0"/>
              <a:t> Dragon” que está dedicada a la mitología China.</a:t>
            </a:r>
          </a:p>
          <a:p>
            <a:pPr algn="just"/>
            <a:r>
              <a:rPr lang="es-ES" dirty="0"/>
              <a:t>Age </a:t>
            </a:r>
            <a:r>
              <a:rPr lang="es-ES" dirty="0" err="1"/>
              <a:t>of</a:t>
            </a:r>
            <a:r>
              <a:rPr lang="es-ES" dirty="0"/>
              <a:t> </a:t>
            </a:r>
            <a:r>
              <a:rPr lang="es-ES" dirty="0" err="1"/>
              <a:t>Mythology</a:t>
            </a:r>
            <a:r>
              <a:rPr lang="es-ES" dirty="0"/>
              <a:t> también fue remasterizado a través de la versión “Extended </a:t>
            </a:r>
            <a:r>
              <a:rPr lang="es-ES" dirty="0" err="1"/>
              <a:t>Edition</a:t>
            </a:r>
            <a:r>
              <a:rPr lang="es-ES" dirty="0"/>
              <a:t>” que se lanzó en 2014</a:t>
            </a:r>
          </a:p>
        </p:txBody>
      </p:sp>
      <p:sp>
        <p:nvSpPr>
          <p:cNvPr id="4" name="Marcador de número de diapositiva 3">
            <a:extLst>
              <a:ext uri="{FF2B5EF4-FFF2-40B4-BE49-F238E27FC236}">
                <a16:creationId xmlns:a16="http://schemas.microsoft.com/office/drawing/2014/main" id="{AAE76EEB-E599-4444-93A0-E032756A748F}"/>
              </a:ext>
            </a:extLst>
          </p:cNvPr>
          <p:cNvSpPr>
            <a:spLocks noGrp="1"/>
          </p:cNvSpPr>
          <p:nvPr>
            <p:ph type="sldNum" sz="quarter" idx="12"/>
          </p:nvPr>
        </p:nvSpPr>
        <p:spPr/>
        <p:txBody>
          <a:bodyPr/>
          <a:lstStyle/>
          <a:p>
            <a:fld id="{42829826-440C-411D-BB47-0872ED938B3F}" type="slidenum">
              <a:rPr lang="es-ES" smtClean="0"/>
              <a:t>11</a:t>
            </a:fld>
            <a:endParaRPr lang="es-ES"/>
          </a:p>
        </p:txBody>
      </p:sp>
    </p:spTree>
    <p:extLst>
      <p:ext uri="{BB962C8B-B14F-4D97-AF65-F5344CB8AC3E}">
        <p14:creationId xmlns:p14="http://schemas.microsoft.com/office/powerpoint/2010/main" val="976190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56103B-5A90-4B62-BA72-42D4175B89E4}"/>
              </a:ext>
            </a:extLst>
          </p:cNvPr>
          <p:cNvSpPr>
            <a:spLocks noGrp="1"/>
          </p:cNvSpPr>
          <p:nvPr>
            <p:ph type="title"/>
          </p:nvPr>
        </p:nvSpPr>
        <p:spPr/>
        <p:txBody>
          <a:bodyPr/>
          <a:lstStyle/>
          <a:p>
            <a:r>
              <a:rPr lang="es-ES" dirty="0"/>
              <a:t>Dioses mayores en </a:t>
            </a:r>
            <a:r>
              <a:rPr lang="es-ES" dirty="0" err="1"/>
              <a:t>AoM</a:t>
            </a:r>
            <a:endParaRPr lang="es-ES" dirty="0"/>
          </a:p>
        </p:txBody>
      </p:sp>
      <p:sp>
        <p:nvSpPr>
          <p:cNvPr id="3" name="Marcador de número de diapositiva 2">
            <a:extLst>
              <a:ext uri="{FF2B5EF4-FFF2-40B4-BE49-F238E27FC236}">
                <a16:creationId xmlns:a16="http://schemas.microsoft.com/office/drawing/2014/main" id="{57FF2DE1-89A4-4E79-83D0-8E5119A1B9CF}"/>
              </a:ext>
            </a:extLst>
          </p:cNvPr>
          <p:cNvSpPr>
            <a:spLocks noGrp="1"/>
          </p:cNvSpPr>
          <p:nvPr>
            <p:ph type="sldNum" sz="quarter" idx="12"/>
          </p:nvPr>
        </p:nvSpPr>
        <p:spPr/>
        <p:txBody>
          <a:bodyPr/>
          <a:lstStyle/>
          <a:p>
            <a:fld id="{42829826-440C-411D-BB47-0872ED938B3F}" type="slidenum">
              <a:rPr lang="es-ES" smtClean="0"/>
              <a:t>12</a:t>
            </a:fld>
            <a:endParaRPr lang="es-ES"/>
          </a:p>
        </p:txBody>
      </p:sp>
      <p:pic>
        <p:nvPicPr>
          <p:cNvPr id="5122" name="Picture 2" descr="Image result for age of mythology gods | Age of mythology, Heroic ...">
            <a:extLst>
              <a:ext uri="{FF2B5EF4-FFF2-40B4-BE49-F238E27FC236}">
                <a16:creationId xmlns:a16="http://schemas.microsoft.com/office/drawing/2014/main" id="{6FAFA9DB-F96E-4CA5-A6AE-D35BB6AB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59032"/>
            <a:ext cx="7920894" cy="445550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o 8">
            <a:extLst>
              <a:ext uri="{FF2B5EF4-FFF2-40B4-BE49-F238E27FC236}">
                <a16:creationId xmlns:a16="http://schemas.microsoft.com/office/drawing/2014/main" id="{5B5CC1B0-0764-4499-BA6F-7549D2FAF0F0}"/>
              </a:ext>
            </a:extLst>
          </p:cNvPr>
          <p:cNvGrpSpPr/>
          <p:nvPr/>
        </p:nvGrpSpPr>
        <p:grpSpPr>
          <a:xfrm>
            <a:off x="9076623" y="3159509"/>
            <a:ext cx="2624082" cy="2471269"/>
            <a:chOff x="9076623" y="3159509"/>
            <a:chExt cx="2624082" cy="2471269"/>
          </a:xfrm>
        </p:grpSpPr>
        <p:sp>
          <p:nvSpPr>
            <p:cNvPr id="5" name="Explosión: 14 puntos 4">
              <a:extLst>
                <a:ext uri="{FF2B5EF4-FFF2-40B4-BE49-F238E27FC236}">
                  <a16:creationId xmlns:a16="http://schemas.microsoft.com/office/drawing/2014/main" id="{ED8F5C93-B03E-49F8-8C1F-3BDF3E811F49}"/>
                </a:ext>
              </a:extLst>
            </p:cNvPr>
            <p:cNvSpPr/>
            <p:nvPr/>
          </p:nvSpPr>
          <p:spPr>
            <a:xfrm>
              <a:off x="9076623" y="3159509"/>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8" name="Picture 4">
              <a:extLst>
                <a:ext uri="{FF2B5EF4-FFF2-40B4-BE49-F238E27FC236}">
                  <a16:creationId xmlns:a16="http://schemas.microsoft.com/office/drawing/2014/main" id="{060B5A98-0EB9-4F1C-BCDD-3B297C088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2540" y="3977157"/>
              <a:ext cx="724253" cy="72425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73AD71F-1586-40EF-8A52-05F6DC979995}"/>
                </a:ext>
              </a:extLst>
            </p:cNvPr>
            <p:cNvSpPr txBox="1"/>
            <p:nvPr/>
          </p:nvSpPr>
          <p:spPr>
            <a:xfrm>
              <a:off x="10085671" y="5261446"/>
              <a:ext cx="1039529" cy="369332"/>
            </a:xfrm>
            <a:prstGeom prst="rect">
              <a:avLst/>
            </a:prstGeom>
            <a:noFill/>
          </p:spPr>
          <p:txBody>
            <a:bodyPr wrap="square" rtlCol="0">
              <a:spAutoFit/>
            </a:bodyPr>
            <a:lstStyle/>
            <a:p>
              <a:r>
                <a:rPr lang="es-ES" dirty="0"/>
                <a:t>Rayo</a:t>
              </a:r>
            </a:p>
          </p:txBody>
        </p:sp>
      </p:grpSp>
      <p:sp>
        <p:nvSpPr>
          <p:cNvPr id="10" name="Rectángulo 9">
            <a:extLst>
              <a:ext uri="{FF2B5EF4-FFF2-40B4-BE49-F238E27FC236}">
                <a16:creationId xmlns:a16="http://schemas.microsoft.com/office/drawing/2014/main" id="{6B51AF5F-FB50-4A32-922D-967952CA665D}"/>
              </a:ext>
            </a:extLst>
          </p:cNvPr>
          <p:cNvSpPr/>
          <p:nvPr/>
        </p:nvSpPr>
        <p:spPr>
          <a:xfrm>
            <a:off x="2971957" y="2098307"/>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546DED78-6045-42B1-86BF-12EC87D03D4F}"/>
              </a:ext>
            </a:extLst>
          </p:cNvPr>
          <p:cNvSpPr/>
          <p:nvPr/>
        </p:nvSpPr>
        <p:spPr>
          <a:xfrm>
            <a:off x="5216538" y="2071649"/>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7A9EB3B8-682C-45B2-A625-F5B8A42FBD19}"/>
              </a:ext>
            </a:extLst>
          </p:cNvPr>
          <p:cNvSpPr/>
          <p:nvPr/>
        </p:nvSpPr>
        <p:spPr>
          <a:xfrm>
            <a:off x="4058953" y="2071649"/>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799ABFE9-2D9D-4185-930C-401B838F0D3F}"/>
              </a:ext>
            </a:extLst>
          </p:cNvPr>
          <p:cNvSpPr/>
          <p:nvPr/>
        </p:nvSpPr>
        <p:spPr>
          <a:xfrm>
            <a:off x="2971957" y="3053131"/>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069EE8D3-076A-4109-BC92-AB9DAAFCD440}"/>
              </a:ext>
            </a:extLst>
          </p:cNvPr>
          <p:cNvSpPr/>
          <p:nvPr/>
        </p:nvSpPr>
        <p:spPr>
          <a:xfrm>
            <a:off x="4058955" y="3053131"/>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05B6EED4-C00A-4A41-9519-EEEB1350D4CC}"/>
              </a:ext>
            </a:extLst>
          </p:cNvPr>
          <p:cNvSpPr/>
          <p:nvPr/>
        </p:nvSpPr>
        <p:spPr>
          <a:xfrm>
            <a:off x="5145953" y="3053131"/>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863A1FA0-D4B0-46EF-9A53-0623E5434291}"/>
              </a:ext>
            </a:extLst>
          </p:cNvPr>
          <p:cNvSpPr/>
          <p:nvPr/>
        </p:nvSpPr>
        <p:spPr>
          <a:xfrm>
            <a:off x="2971957" y="3977157"/>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EFB7909B-1EE9-4FCD-B283-EE39CF9C775F}"/>
              </a:ext>
            </a:extLst>
          </p:cNvPr>
          <p:cNvSpPr/>
          <p:nvPr/>
        </p:nvSpPr>
        <p:spPr>
          <a:xfrm>
            <a:off x="4058955" y="3977157"/>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E20082FF-14DE-4EA9-9F5F-8E3C5BBDB73E}"/>
              </a:ext>
            </a:extLst>
          </p:cNvPr>
          <p:cNvSpPr/>
          <p:nvPr/>
        </p:nvSpPr>
        <p:spPr>
          <a:xfrm>
            <a:off x="5145953" y="3977157"/>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E2309246-4240-4241-B119-1CE399AE19B6}"/>
              </a:ext>
            </a:extLst>
          </p:cNvPr>
          <p:cNvSpPr/>
          <p:nvPr/>
        </p:nvSpPr>
        <p:spPr>
          <a:xfrm>
            <a:off x="2971957" y="4931981"/>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5620C93F-B831-468E-BD4B-88CF8513044F}"/>
              </a:ext>
            </a:extLst>
          </p:cNvPr>
          <p:cNvSpPr/>
          <p:nvPr/>
        </p:nvSpPr>
        <p:spPr>
          <a:xfrm>
            <a:off x="4058955" y="4931981"/>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0E0BEDF2-CC14-4F5F-9CE5-66E22A06F0FC}"/>
              </a:ext>
            </a:extLst>
          </p:cNvPr>
          <p:cNvSpPr/>
          <p:nvPr/>
        </p:nvSpPr>
        <p:spPr>
          <a:xfrm>
            <a:off x="5145953" y="4931981"/>
            <a:ext cx="847023" cy="924026"/>
          </a:xfrm>
          <a:prstGeom prst="rect">
            <a:avLst/>
          </a:prstGeom>
          <a:solidFill>
            <a:schemeClr val="tx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upo 12">
            <a:extLst>
              <a:ext uri="{FF2B5EF4-FFF2-40B4-BE49-F238E27FC236}">
                <a16:creationId xmlns:a16="http://schemas.microsoft.com/office/drawing/2014/main" id="{FAE60CC7-35B3-4C32-8363-BE1D87CBFDBD}"/>
              </a:ext>
            </a:extLst>
          </p:cNvPr>
          <p:cNvGrpSpPr/>
          <p:nvPr/>
        </p:nvGrpSpPr>
        <p:grpSpPr>
          <a:xfrm>
            <a:off x="9076623" y="3163296"/>
            <a:ext cx="2624082" cy="2467482"/>
            <a:chOff x="9084648" y="468226"/>
            <a:chExt cx="2624082" cy="2467482"/>
          </a:xfrm>
        </p:grpSpPr>
        <p:grpSp>
          <p:nvGrpSpPr>
            <p:cNvPr id="12" name="Grupo 11">
              <a:extLst>
                <a:ext uri="{FF2B5EF4-FFF2-40B4-BE49-F238E27FC236}">
                  <a16:creationId xmlns:a16="http://schemas.microsoft.com/office/drawing/2014/main" id="{A2A4FA50-C4E1-4229-ADAB-E611A73C8236}"/>
                </a:ext>
              </a:extLst>
            </p:cNvPr>
            <p:cNvGrpSpPr/>
            <p:nvPr/>
          </p:nvGrpSpPr>
          <p:grpSpPr>
            <a:xfrm>
              <a:off x="9084648" y="468226"/>
              <a:ext cx="2624082" cy="2467482"/>
              <a:chOff x="9207760" y="422723"/>
              <a:chExt cx="2624082" cy="2467482"/>
            </a:xfrm>
          </p:grpSpPr>
          <p:sp>
            <p:nvSpPr>
              <p:cNvPr id="47" name="Explosión: 14 puntos 46">
                <a:extLst>
                  <a:ext uri="{FF2B5EF4-FFF2-40B4-BE49-F238E27FC236}">
                    <a16:creationId xmlns:a16="http://schemas.microsoft.com/office/drawing/2014/main" id="{0E806DFE-CA37-4396-832B-6229D26BA274}"/>
                  </a:ext>
                </a:extLst>
              </p:cNvPr>
              <p:cNvSpPr/>
              <p:nvPr/>
            </p:nvSpPr>
            <p:spPr>
              <a:xfrm>
                <a:off x="9207760" y="422723"/>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C27D63C-8012-4223-B5EE-3547CD903F73}"/>
                  </a:ext>
                </a:extLst>
              </p:cNvPr>
              <p:cNvSpPr txBox="1"/>
              <p:nvPr/>
            </p:nvSpPr>
            <p:spPr>
              <a:xfrm>
                <a:off x="10001440" y="2520873"/>
                <a:ext cx="1267576" cy="369332"/>
              </a:xfrm>
              <a:prstGeom prst="rect">
                <a:avLst/>
              </a:prstGeom>
              <a:noFill/>
            </p:spPr>
            <p:txBody>
              <a:bodyPr wrap="square" rtlCol="0">
                <a:spAutoFit/>
              </a:bodyPr>
              <a:lstStyle/>
              <a:p>
                <a:r>
                  <a:rPr lang="en-GB" dirty="0"/>
                  <a:t>Se</a:t>
                </a:r>
                <a:r>
                  <a:rPr lang="es-ES" dirty="0"/>
                  <a:t>ñ</a:t>
                </a:r>
                <a:r>
                  <a:rPr lang="en-GB" dirty="0" err="1"/>
                  <a:t>uelo</a:t>
                </a:r>
                <a:endParaRPr lang="es-ES" dirty="0"/>
              </a:p>
            </p:txBody>
          </p:sp>
        </p:grpSp>
        <p:pic>
          <p:nvPicPr>
            <p:cNvPr id="1032" name="Picture 8">
              <a:extLst>
                <a:ext uri="{FF2B5EF4-FFF2-40B4-BE49-F238E27FC236}">
                  <a16:creationId xmlns:a16="http://schemas.microsoft.com/office/drawing/2014/main" id="{C8A62643-53EF-424B-B3AB-08B010842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9532" y="1324377"/>
              <a:ext cx="727261" cy="727261"/>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Título 1">
            <a:extLst>
              <a:ext uri="{FF2B5EF4-FFF2-40B4-BE49-F238E27FC236}">
                <a16:creationId xmlns:a16="http://schemas.microsoft.com/office/drawing/2014/main" id="{24CA771C-AFCB-4D72-8A5D-102192F67E31}"/>
              </a:ext>
            </a:extLst>
          </p:cNvPr>
          <p:cNvSpPr txBox="1">
            <a:spLocks/>
          </p:cNvSpPr>
          <p:nvPr/>
        </p:nvSpPr>
        <p:spPr>
          <a:xfrm>
            <a:off x="9153626" y="866833"/>
            <a:ext cx="2624081" cy="166683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s-ES" dirty="0"/>
              <a:t>Haz clic en un Dios para ver su Poder Divino !!!</a:t>
            </a:r>
          </a:p>
        </p:txBody>
      </p:sp>
      <p:sp>
        <p:nvSpPr>
          <p:cNvPr id="48" name="Globo: flecha hacia abajo 47">
            <a:extLst>
              <a:ext uri="{FF2B5EF4-FFF2-40B4-BE49-F238E27FC236}">
                <a16:creationId xmlns:a16="http://schemas.microsoft.com/office/drawing/2014/main" id="{6E84FD0E-D1E2-48D7-B26F-67D185A57BDB}"/>
              </a:ext>
            </a:extLst>
          </p:cNvPr>
          <p:cNvSpPr/>
          <p:nvPr/>
        </p:nvSpPr>
        <p:spPr>
          <a:xfrm>
            <a:off x="9115123" y="968208"/>
            <a:ext cx="2624083" cy="2249890"/>
          </a:xfrm>
          <a:prstGeom prst="downArrow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9" name="Grupo 48">
            <a:extLst>
              <a:ext uri="{FF2B5EF4-FFF2-40B4-BE49-F238E27FC236}">
                <a16:creationId xmlns:a16="http://schemas.microsoft.com/office/drawing/2014/main" id="{B10E455D-ACCE-4338-92A5-80CF5CD430D1}"/>
              </a:ext>
            </a:extLst>
          </p:cNvPr>
          <p:cNvGrpSpPr/>
          <p:nvPr/>
        </p:nvGrpSpPr>
        <p:grpSpPr>
          <a:xfrm>
            <a:off x="9076623" y="3159509"/>
            <a:ext cx="2624082" cy="2467482"/>
            <a:chOff x="5171559" y="3218098"/>
            <a:chExt cx="2624082" cy="2467482"/>
          </a:xfrm>
        </p:grpSpPr>
        <p:grpSp>
          <p:nvGrpSpPr>
            <p:cNvPr id="55" name="Grupo 54">
              <a:extLst>
                <a:ext uri="{FF2B5EF4-FFF2-40B4-BE49-F238E27FC236}">
                  <a16:creationId xmlns:a16="http://schemas.microsoft.com/office/drawing/2014/main" id="{DB53B162-4138-47DD-918D-4706A0F51C2A}"/>
                </a:ext>
              </a:extLst>
            </p:cNvPr>
            <p:cNvGrpSpPr/>
            <p:nvPr/>
          </p:nvGrpSpPr>
          <p:grpSpPr>
            <a:xfrm>
              <a:off x="5171559" y="3218098"/>
              <a:ext cx="2624082" cy="2467482"/>
              <a:chOff x="9084648" y="468226"/>
              <a:chExt cx="2624082" cy="2467482"/>
            </a:xfrm>
          </p:grpSpPr>
          <p:grpSp>
            <p:nvGrpSpPr>
              <p:cNvPr id="56" name="Grupo 55">
                <a:extLst>
                  <a:ext uri="{FF2B5EF4-FFF2-40B4-BE49-F238E27FC236}">
                    <a16:creationId xmlns:a16="http://schemas.microsoft.com/office/drawing/2014/main" id="{436E901F-1CF5-458C-99E1-CAD76B6C05A8}"/>
                  </a:ext>
                </a:extLst>
              </p:cNvPr>
              <p:cNvGrpSpPr/>
              <p:nvPr/>
            </p:nvGrpSpPr>
            <p:grpSpPr>
              <a:xfrm>
                <a:off x="9084648" y="468226"/>
                <a:ext cx="2624082" cy="2467482"/>
                <a:chOff x="9207760" y="422723"/>
                <a:chExt cx="2624082" cy="2467482"/>
              </a:xfrm>
            </p:grpSpPr>
            <p:sp>
              <p:nvSpPr>
                <p:cNvPr id="58" name="Explosión: 14 puntos 57">
                  <a:extLst>
                    <a:ext uri="{FF2B5EF4-FFF2-40B4-BE49-F238E27FC236}">
                      <a16:creationId xmlns:a16="http://schemas.microsoft.com/office/drawing/2014/main" id="{0DA03001-0A5F-4A44-AA06-EB3AD789B34B}"/>
                    </a:ext>
                  </a:extLst>
                </p:cNvPr>
                <p:cNvSpPr/>
                <p:nvPr/>
              </p:nvSpPr>
              <p:spPr>
                <a:xfrm>
                  <a:off x="9207760" y="422723"/>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CuadroTexto 58">
                  <a:extLst>
                    <a:ext uri="{FF2B5EF4-FFF2-40B4-BE49-F238E27FC236}">
                      <a16:creationId xmlns:a16="http://schemas.microsoft.com/office/drawing/2014/main" id="{C28A42D2-A689-4930-B03B-555E2A4AF429}"/>
                    </a:ext>
                  </a:extLst>
                </p:cNvPr>
                <p:cNvSpPr txBox="1"/>
                <p:nvPr/>
              </p:nvSpPr>
              <p:spPr>
                <a:xfrm>
                  <a:off x="10001439" y="2520873"/>
                  <a:ext cx="1356505" cy="369332"/>
                </a:xfrm>
                <a:prstGeom prst="rect">
                  <a:avLst/>
                </a:prstGeom>
                <a:noFill/>
              </p:spPr>
              <p:txBody>
                <a:bodyPr wrap="square" rtlCol="0">
                  <a:spAutoFit/>
                </a:bodyPr>
                <a:lstStyle/>
                <a:p>
                  <a:r>
                    <a:rPr lang="en-GB" dirty="0"/>
                    <a:t>Centinela</a:t>
                  </a:r>
                  <a:endParaRPr lang="es-ES" dirty="0"/>
                </a:p>
              </p:txBody>
            </p:sp>
          </p:grpSp>
          <p:pic>
            <p:nvPicPr>
              <p:cNvPr id="57" name="Picture 8">
                <a:extLst>
                  <a:ext uri="{FF2B5EF4-FFF2-40B4-BE49-F238E27FC236}">
                    <a16:creationId xmlns:a16="http://schemas.microsoft.com/office/drawing/2014/main" id="{11030255-683A-4392-8754-0AAA02C85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9532" y="1324377"/>
                <a:ext cx="727261" cy="727261"/>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a:extLst>
                <a:ext uri="{FF2B5EF4-FFF2-40B4-BE49-F238E27FC236}">
                  <a16:creationId xmlns:a16="http://schemas.microsoft.com/office/drawing/2014/main" id="{19AA5E9C-FA3A-4455-BC9D-11D022BF65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8150" y="3960100"/>
              <a:ext cx="835553" cy="8355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upo 6">
            <a:extLst>
              <a:ext uri="{FF2B5EF4-FFF2-40B4-BE49-F238E27FC236}">
                <a16:creationId xmlns:a16="http://schemas.microsoft.com/office/drawing/2014/main" id="{7D432C15-8E5F-4230-95B3-F1DA834BBFEF}"/>
              </a:ext>
            </a:extLst>
          </p:cNvPr>
          <p:cNvGrpSpPr/>
          <p:nvPr/>
        </p:nvGrpSpPr>
        <p:grpSpPr>
          <a:xfrm>
            <a:off x="9076623" y="3140358"/>
            <a:ext cx="2624082" cy="2467482"/>
            <a:chOff x="6134576" y="554851"/>
            <a:chExt cx="2624082" cy="2467482"/>
          </a:xfrm>
        </p:grpSpPr>
        <p:grpSp>
          <p:nvGrpSpPr>
            <p:cNvPr id="44" name="Grupo 43">
              <a:extLst>
                <a:ext uri="{FF2B5EF4-FFF2-40B4-BE49-F238E27FC236}">
                  <a16:creationId xmlns:a16="http://schemas.microsoft.com/office/drawing/2014/main" id="{A8662D69-9FDF-4E36-B20B-9A10F8C1E567}"/>
                </a:ext>
              </a:extLst>
            </p:cNvPr>
            <p:cNvGrpSpPr/>
            <p:nvPr/>
          </p:nvGrpSpPr>
          <p:grpSpPr>
            <a:xfrm>
              <a:off x="6134576" y="554851"/>
              <a:ext cx="2624082" cy="2467482"/>
              <a:chOff x="5171559" y="3218098"/>
              <a:chExt cx="2624082" cy="2467482"/>
            </a:xfrm>
          </p:grpSpPr>
          <p:grpSp>
            <p:nvGrpSpPr>
              <p:cNvPr id="45" name="Grupo 44">
                <a:extLst>
                  <a:ext uri="{FF2B5EF4-FFF2-40B4-BE49-F238E27FC236}">
                    <a16:creationId xmlns:a16="http://schemas.microsoft.com/office/drawing/2014/main" id="{CFF27395-4214-4949-AD88-E3B9AE6AF20E}"/>
                  </a:ext>
                </a:extLst>
              </p:cNvPr>
              <p:cNvGrpSpPr/>
              <p:nvPr/>
            </p:nvGrpSpPr>
            <p:grpSpPr>
              <a:xfrm>
                <a:off x="5171559" y="3218098"/>
                <a:ext cx="2624082" cy="2467482"/>
                <a:chOff x="9084648" y="468226"/>
                <a:chExt cx="2624082" cy="2467482"/>
              </a:xfrm>
            </p:grpSpPr>
            <p:grpSp>
              <p:nvGrpSpPr>
                <p:cNvPr id="50" name="Grupo 49">
                  <a:extLst>
                    <a:ext uri="{FF2B5EF4-FFF2-40B4-BE49-F238E27FC236}">
                      <a16:creationId xmlns:a16="http://schemas.microsoft.com/office/drawing/2014/main" id="{0C57DD74-3041-4540-B43A-C31CD69A580E}"/>
                    </a:ext>
                  </a:extLst>
                </p:cNvPr>
                <p:cNvGrpSpPr/>
                <p:nvPr/>
              </p:nvGrpSpPr>
              <p:grpSpPr>
                <a:xfrm>
                  <a:off x="9084648" y="468226"/>
                  <a:ext cx="2624082" cy="2467482"/>
                  <a:chOff x="9207760" y="422723"/>
                  <a:chExt cx="2624082" cy="2467482"/>
                </a:xfrm>
              </p:grpSpPr>
              <p:sp>
                <p:nvSpPr>
                  <p:cNvPr id="52" name="Explosión: 14 puntos 51">
                    <a:extLst>
                      <a:ext uri="{FF2B5EF4-FFF2-40B4-BE49-F238E27FC236}">
                        <a16:creationId xmlns:a16="http://schemas.microsoft.com/office/drawing/2014/main" id="{276851B7-B76D-46D0-9042-5DCE55F6BFE3}"/>
                      </a:ext>
                    </a:extLst>
                  </p:cNvPr>
                  <p:cNvSpPr/>
                  <p:nvPr/>
                </p:nvSpPr>
                <p:spPr>
                  <a:xfrm>
                    <a:off x="9207760" y="422723"/>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CuadroTexto 53">
                    <a:extLst>
                      <a:ext uri="{FF2B5EF4-FFF2-40B4-BE49-F238E27FC236}">
                        <a16:creationId xmlns:a16="http://schemas.microsoft.com/office/drawing/2014/main" id="{33E9A60C-B6B5-4C1B-B6FB-2A5117F80645}"/>
                      </a:ext>
                    </a:extLst>
                  </p:cNvPr>
                  <p:cNvSpPr txBox="1"/>
                  <p:nvPr/>
                </p:nvSpPr>
                <p:spPr>
                  <a:xfrm>
                    <a:off x="10001439" y="2520873"/>
                    <a:ext cx="1356505" cy="369332"/>
                  </a:xfrm>
                  <a:prstGeom prst="rect">
                    <a:avLst/>
                  </a:prstGeom>
                  <a:noFill/>
                </p:spPr>
                <p:txBody>
                  <a:bodyPr wrap="square" rtlCol="0">
                    <a:spAutoFit/>
                  </a:bodyPr>
                  <a:lstStyle/>
                  <a:p>
                    <a:r>
                      <a:rPr lang="en-GB" dirty="0"/>
                      <a:t>Lluvia</a:t>
                    </a:r>
                    <a:endParaRPr lang="es-ES" dirty="0"/>
                  </a:p>
                </p:txBody>
              </p:sp>
            </p:grpSp>
            <p:pic>
              <p:nvPicPr>
                <p:cNvPr id="51" name="Picture 8">
                  <a:extLst>
                    <a:ext uri="{FF2B5EF4-FFF2-40B4-BE49-F238E27FC236}">
                      <a16:creationId xmlns:a16="http://schemas.microsoft.com/office/drawing/2014/main" id="{AC77E2E5-CF59-4C85-9808-8C90090C4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9532" y="1324377"/>
                  <a:ext cx="727261" cy="727261"/>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Picture 10">
                <a:extLst>
                  <a:ext uri="{FF2B5EF4-FFF2-40B4-BE49-F238E27FC236}">
                    <a16:creationId xmlns:a16="http://schemas.microsoft.com/office/drawing/2014/main" id="{E4C86C63-3F22-404F-A913-60CD630289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8150" y="3960100"/>
                <a:ext cx="835553" cy="8355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a:extLst>
                <a:ext uri="{FF2B5EF4-FFF2-40B4-BE49-F238E27FC236}">
                  <a16:creationId xmlns:a16="http://schemas.microsoft.com/office/drawing/2014/main" id="{E9608C31-7EAD-45CA-A18D-0B98577CD7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417" y="1302709"/>
              <a:ext cx="835554" cy="835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upo 13">
            <a:extLst>
              <a:ext uri="{FF2B5EF4-FFF2-40B4-BE49-F238E27FC236}">
                <a16:creationId xmlns:a16="http://schemas.microsoft.com/office/drawing/2014/main" id="{7947FF2A-EF0E-4E7A-ACDE-B5A8BA26AA34}"/>
              </a:ext>
            </a:extLst>
          </p:cNvPr>
          <p:cNvGrpSpPr/>
          <p:nvPr/>
        </p:nvGrpSpPr>
        <p:grpSpPr>
          <a:xfrm>
            <a:off x="9076623" y="3145549"/>
            <a:ext cx="2624082" cy="2467482"/>
            <a:chOff x="3759669" y="866833"/>
            <a:chExt cx="2624082" cy="2467482"/>
          </a:xfrm>
        </p:grpSpPr>
        <p:grpSp>
          <p:nvGrpSpPr>
            <p:cNvPr id="60" name="Grupo 59">
              <a:extLst>
                <a:ext uri="{FF2B5EF4-FFF2-40B4-BE49-F238E27FC236}">
                  <a16:creationId xmlns:a16="http://schemas.microsoft.com/office/drawing/2014/main" id="{72D8EE8E-C997-4A5F-94DA-A9A6E5761A67}"/>
                </a:ext>
              </a:extLst>
            </p:cNvPr>
            <p:cNvGrpSpPr/>
            <p:nvPr/>
          </p:nvGrpSpPr>
          <p:grpSpPr>
            <a:xfrm>
              <a:off x="3759669" y="866833"/>
              <a:ext cx="2624082" cy="2467482"/>
              <a:chOff x="6134576" y="554851"/>
              <a:chExt cx="2624082" cy="2467482"/>
            </a:xfrm>
          </p:grpSpPr>
          <p:grpSp>
            <p:nvGrpSpPr>
              <p:cNvPr id="61" name="Grupo 60">
                <a:extLst>
                  <a:ext uri="{FF2B5EF4-FFF2-40B4-BE49-F238E27FC236}">
                    <a16:creationId xmlns:a16="http://schemas.microsoft.com/office/drawing/2014/main" id="{1530C5AB-7B15-4B0C-90A4-6E3F9C5B67A5}"/>
                  </a:ext>
                </a:extLst>
              </p:cNvPr>
              <p:cNvGrpSpPr/>
              <p:nvPr/>
            </p:nvGrpSpPr>
            <p:grpSpPr>
              <a:xfrm>
                <a:off x="6134576" y="554851"/>
                <a:ext cx="2624082" cy="2467482"/>
                <a:chOff x="5171559" y="3218098"/>
                <a:chExt cx="2624082" cy="2467482"/>
              </a:xfrm>
            </p:grpSpPr>
            <p:grpSp>
              <p:nvGrpSpPr>
                <p:cNvPr id="63" name="Grupo 62">
                  <a:extLst>
                    <a:ext uri="{FF2B5EF4-FFF2-40B4-BE49-F238E27FC236}">
                      <a16:creationId xmlns:a16="http://schemas.microsoft.com/office/drawing/2014/main" id="{3EB931A8-BBE9-4312-8E75-092618EECE39}"/>
                    </a:ext>
                  </a:extLst>
                </p:cNvPr>
                <p:cNvGrpSpPr/>
                <p:nvPr/>
              </p:nvGrpSpPr>
              <p:grpSpPr>
                <a:xfrm>
                  <a:off x="5171559" y="3218098"/>
                  <a:ext cx="2624082" cy="2467482"/>
                  <a:chOff x="9084648" y="468226"/>
                  <a:chExt cx="2624082" cy="2467482"/>
                </a:xfrm>
              </p:grpSpPr>
              <p:grpSp>
                <p:nvGrpSpPr>
                  <p:cNvPr id="65" name="Grupo 64">
                    <a:extLst>
                      <a:ext uri="{FF2B5EF4-FFF2-40B4-BE49-F238E27FC236}">
                        <a16:creationId xmlns:a16="http://schemas.microsoft.com/office/drawing/2014/main" id="{260953DC-41FE-45B4-A1C6-9FDE101E1CD1}"/>
                      </a:ext>
                    </a:extLst>
                  </p:cNvPr>
                  <p:cNvGrpSpPr/>
                  <p:nvPr/>
                </p:nvGrpSpPr>
                <p:grpSpPr>
                  <a:xfrm>
                    <a:off x="9084648" y="468226"/>
                    <a:ext cx="2624082" cy="2467482"/>
                    <a:chOff x="9207760" y="422723"/>
                    <a:chExt cx="2624082" cy="2467482"/>
                  </a:xfrm>
                </p:grpSpPr>
                <p:sp>
                  <p:nvSpPr>
                    <p:cNvPr id="67" name="Explosión: 14 puntos 66">
                      <a:extLst>
                        <a:ext uri="{FF2B5EF4-FFF2-40B4-BE49-F238E27FC236}">
                          <a16:creationId xmlns:a16="http://schemas.microsoft.com/office/drawing/2014/main" id="{BAEA9D85-5506-49A5-B929-6D29A4DA8668}"/>
                        </a:ext>
                      </a:extLst>
                    </p:cNvPr>
                    <p:cNvSpPr/>
                    <p:nvPr/>
                  </p:nvSpPr>
                  <p:spPr>
                    <a:xfrm>
                      <a:off x="9207760" y="422723"/>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CuadroTexto 67">
                      <a:extLst>
                        <a:ext uri="{FF2B5EF4-FFF2-40B4-BE49-F238E27FC236}">
                          <a16:creationId xmlns:a16="http://schemas.microsoft.com/office/drawing/2014/main" id="{AAF669D7-9907-4266-82A8-F11CF11C6827}"/>
                        </a:ext>
                      </a:extLst>
                    </p:cNvPr>
                    <p:cNvSpPr txBox="1"/>
                    <p:nvPr/>
                  </p:nvSpPr>
                  <p:spPr>
                    <a:xfrm>
                      <a:off x="9810896" y="2520873"/>
                      <a:ext cx="1575924" cy="369332"/>
                    </a:xfrm>
                    <a:prstGeom prst="rect">
                      <a:avLst/>
                    </a:prstGeom>
                    <a:noFill/>
                  </p:spPr>
                  <p:txBody>
                    <a:bodyPr wrap="square" rtlCol="0">
                      <a:spAutoFit/>
                    </a:bodyPr>
                    <a:lstStyle/>
                    <a:p>
                      <a:r>
                        <a:rPr lang="en-GB" dirty="0" err="1"/>
                        <a:t>Prosperidad</a:t>
                      </a:r>
                      <a:endParaRPr lang="es-ES" dirty="0"/>
                    </a:p>
                  </p:txBody>
                </p:sp>
              </p:grpSp>
              <p:pic>
                <p:nvPicPr>
                  <p:cNvPr id="66" name="Picture 8">
                    <a:extLst>
                      <a:ext uri="{FF2B5EF4-FFF2-40B4-BE49-F238E27FC236}">
                        <a16:creationId xmlns:a16="http://schemas.microsoft.com/office/drawing/2014/main" id="{23BAE122-7462-4FD3-9F91-6E475FD95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9532" y="1324377"/>
                    <a:ext cx="727261" cy="727261"/>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10">
                  <a:extLst>
                    <a:ext uri="{FF2B5EF4-FFF2-40B4-BE49-F238E27FC236}">
                      <a16:creationId xmlns:a16="http://schemas.microsoft.com/office/drawing/2014/main" id="{6F71C921-202E-497C-BDFC-CFCB0B5E6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8150" y="3960100"/>
                  <a:ext cx="835553" cy="835553"/>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
                <a:extLst>
                  <a:ext uri="{FF2B5EF4-FFF2-40B4-BE49-F238E27FC236}">
                    <a16:creationId xmlns:a16="http://schemas.microsoft.com/office/drawing/2014/main" id="{A9F5F7A2-3C36-4484-B7C4-0300D4FEE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417" y="1302709"/>
                <a:ext cx="835554" cy="83555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8">
              <a:extLst>
                <a:ext uri="{FF2B5EF4-FFF2-40B4-BE49-F238E27FC236}">
                  <a16:creationId xmlns:a16="http://schemas.microsoft.com/office/drawing/2014/main" id="{D7B6E6A0-7B84-4F23-AAB6-9EDEB78570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878" y="1590512"/>
              <a:ext cx="889186" cy="8891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upo 15">
            <a:extLst>
              <a:ext uri="{FF2B5EF4-FFF2-40B4-BE49-F238E27FC236}">
                <a16:creationId xmlns:a16="http://schemas.microsoft.com/office/drawing/2014/main" id="{83A29B96-A014-4578-94AC-261E4B053A04}"/>
              </a:ext>
            </a:extLst>
          </p:cNvPr>
          <p:cNvGrpSpPr/>
          <p:nvPr/>
        </p:nvGrpSpPr>
        <p:grpSpPr>
          <a:xfrm>
            <a:off x="9076622" y="3141762"/>
            <a:ext cx="2624082" cy="2467482"/>
            <a:chOff x="3961655" y="1851805"/>
            <a:chExt cx="2624082" cy="2467482"/>
          </a:xfrm>
        </p:grpSpPr>
        <p:grpSp>
          <p:nvGrpSpPr>
            <p:cNvPr id="76" name="Grupo 75">
              <a:extLst>
                <a:ext uri="{FF2B5EF4-FFF2-40B4-BE49-F238E27FC236}">
                  <a16:creationId xmlns:a16="http://schemas.microsoft.com/office/drawing/2014/main" id="{C56B0DF6-AAE5-4E95-94FD-0D063F2D0F88}"/>
                </a:ext>
              </a:extLst>
            </p:cNvPr>
            <p:cNvGrpSpPr/>
            <p:nvPr/>
          </p:nvGrpSpPr>
          <p:grpSpPr>
            <a:xfrm>
              <a:off x="3961655" y="1851805"/>
              <a:ext cx="2624082" cy="2467482"/>
              <a:chOff x="9207760" y="422723"/>
              <a:chExt cx="2624082" cy="2467482"/>
            </a:xfrm>
          </p:grpSpPr>
          <p:sp>
            <p:nvSpPr>
              <p:cNvPr id="78" name="Explosión: 14 puntos 77">
                <a:extLst>
                  <a:ext uri="{FF2B5EF4-FFF2-40B4-BE49-F238E27FC236}">
                    <a16:creationId xmlns:a16="http://schemas.microsoft.com/office/drawing/2014/main" id="{88EA72D0-FF59-4AC7-9F35-F701E7157AA9}"/>
                  </a:ext>
                </a:extLst>
              </p:cNvPr>
              <p:cNvSpPr/>
              <p:nvPr/>
            </p:nvSpPr>
            <p:spPr>
              <a:xfrm>
                <a:off x="9207760" y="422723"/>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9" name="CuadroTexto 78">
                <a:extLst>
                  <a:ext uri="{FF2B5EF4-FFF2-40B4-BE49-F238E27FC236}">
                    <a16:creationId xmlns:a16="http://schemas.microsoft.com/office/drawing/2014/main" id="{18FDE929-85F2-4ABB-8D88-23434197FECE}"/>
                  </a:ext>
                </a:extLst>
              </p:cNvPr>
              <p:cNvSpPr txBox="1"/>
              <p:nvPr/>
            </p:nvSpPr>
            <p:spPr>
              <a:xfrm>
                <a:off x="9974526" y="2520873"/>
                <a:ext cx="1159346" cy="369332"/>
              </a:xfrm>
              <a:prstGeom prst="rect">
                <a:avLst/>
              </a:prstGeom>
              <a:noFill/>
            </p:spPr>
            <p:txBody>
              <a:bodyPr wrap="square" rtlCol="0">
                <a:spAutoFit/>
              </a:bodyPr>
              <a:lstStyle/>
              <a:p>
                <a:r>
                  <a:rPr lang="en-GB" dirty="0" err="1"/>
                  <a:t>Visión</a:t>
                </a:r>
                <a:endParaRPr lang="es-ES" dirty="0"/>
              </a:p>
            </p:txBody>
          </p:sp>
        </p:grpSp>
        <p:pic>
          <p:nvPicPr>
            <p:cNvPr id="15" name="Picture 10">
              <a:extLst>
                <a:ext uri="{FF2B5EF4-FFF2-40B4-BE49-F238E27FC236}">
                  <a16:creationId xmlns:a16="http://schemas.microsoft.com/office/drawing/2014/main" id="{ACC3BC3E-BB35-41D4-B2A5-FA4CCAF443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3180" y="2598822"/>
              <a:ext cx="847022" cy="847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upo 16">
            <a:extLst>
              <a:ext uri="{FF2B5EF4-FFF2-40B4-BE49-F238E27FC236}">
                <a16:creationId xmlns:a16="http://schemas.microsoft.com/office/drawing/2014/main" id="{4E061A6F-F7B1-4761-913E-CBCB5A344FDA}"/>
              </a:ext>
            </a:extLst>
          </p:cNvPr>
          <p:cNvGrpSpPr/>
          <p:nvPr/>
        </p:nvGrpSpPr>
        <p:grpSpPr>
          <a:xfrm>
            <a:off x="9076622" y="3137975"/>
            <a:ext cx="2624082" cy="2467482"/>
            <a:chOff x="3715206" y="2560320"/>
            <a:chExt cx="2624082" cy="2467482"/>
          </a:xfrm>
        </p:grpSpPr>
        <p:grpSp>
          <p:nvGrpSpPr>
            <p:cNvPr id="82" name="Grupo 81">
              <a:extLst>
                <a:ext uri="{FF2B5EF4-FFF2-40B4-BE49-F238E27FC236}">
                  <a16:creationId xmlns:a16="http://schemas.microsoft.com/office/drawing/2014/main" id="{56FBA3A6-CEFF-42AA-B063-4586E5E071CA}"/>
                </a:ext>
              </a:extLst>
            </p:cNvPr>
            <p:cNvGrpSpPr/>
            <p:nvPr/>
          </p:nvGrpSpPr>
          <p:grpSpPr>
            <a:xfrm>
              <a:off x="3715206" y="2560320"/>
              <a:ext cx="2624082" cy="2467482"/>
              <a:chOff x="9207760" y="422723"/>
              <a:chExt cx="2624082" cy="2467482"/>
            </a:xfrm>
          </p:grpSpPr>
          <p:sp>
            <p:nvSpPr>
              <p:cNvPr id="84" name="Explosión: 14 puntos 83">
                <a:extLst>
                  <a:ext uri="{FF2B5EF4-FFF2-40B4-BE49-F238E27FC236}">
                    <a16:creationId xmlns:a16="http://schemas.microsoft.com/office/drawing/2014/main" id="{A9B532B8-9361-4FE6-9332-233588F8F4E5}"/>
                  </a:ext>
                </a:extLst>
              </p:cNvPr>
              <p:cNvSpPr/>
              <p:nvPr/>
            </p:nvSpPr>
            <p:spPr>
              <a:xfrm>
                <a:off x="9207760" y="422723"/>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5" name="CuadroTexto 84">
                <a:extLst>
                  <a:ext uri="{FF2B5EF4-FFF2-40B4-BE49-F238E27FC236}">
                    <a16:creationId xmlns:a16="http://schemas.microsoft.com/office/drawing/2014/main" id="{1F7A3CC0-F637-4E0A-9961-C33DCB27AC9F}"/>
                  </a:ext>
                </a:extLst>
              </p:cNvPr>
              <p:cNvSpPr txBox="1"/>
              <p:nvPr/>
            </p:nvSpPr>
            <p:spPr>
              <a:xfrm>
                <a:off x="9782813" y="2520873"/>
                <a:ext cx="1610027" cy="369332"/>
              </a:xfrm>
              <a:prstGeom prst="rect">
                <a:avLst/>
              </a:prstGeom>
              <a:noFill/>
            </p:spPr>
            <p:txBody>
              <a:bodyPr wrap="square" rtlCol="0">
                <a:spAutoFit/>
              </a:bodyPr>
              <a:lstStyle/>
              <a:p>
                <a:r>
                  <a:rPr lang="en-GB" dirty="0"/>
                  <a:t>Mina </a:t>
                </a:r>
                <a:r>
                  <a:rPr lang="en-GB" dirty="0" err="1"/>
                  <a:t>enana</a:t>
                </a:r>
                <a:endParaRPr lang="es-ES" dirty="0"/>
              </a:p>
            </p:txBody>
          </p:sp>
        </p:grpSp>
        <p:pic>
          <p:nvPicPr>
            <p:cNvPr id="1038" name="Picture 14">
              <a:extLst>
                <a:ext uri="{FF2B5EF4-FFF2-40B4-BE49-F238E27FC236}">
                  <a16:creationId xmlns:a16="http://schemas.microsoft.com/office/drawing/2014/main" id="{B40F67FB-94B9-41EB-BB4F-5139E4825B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0710" y="3367557"/>
              <a:ext cx="744556" cy="7445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upo 17">
            <a:extLst>
              <a:ext uri="{FF2B5EF4-FFF2-40B4-BE49-F238E27FC236}">
                <a16:creationId xmlns:a16="http://schemas.microsoft.com/office/drawing/2014/main" id="{146D886D-409A-4AFE-8D47-BFD662FF1407}"/>
              </a:ext>
            </a:extLst>
          </p:cNvPr>
          <p:cNvGrpSpPr/>
          <p:nvPr/>
        </p:nvGrpSpPr>
        <p:grpSpPr>
          <a:xfrm>
            <a:off x="9095873" y="3137975"/>
            <a:ext cx="2624082" cy="2467482"/>
            <a:chOff x="2891811" y="2011743"/>
            <a:chExt cx="2624082" cy="2467482"/>
          </a:xfrm>
        </p:grpSpPr>
        <p:grpSp>
          <p:nvGrpSpPr>
            <p:cNvPr id="87" name="Grupo 86">
              <a:extLst>
                <a:ext uri="{FF2B5EF4-FFF2-40B4-BE49-F238E27FC236}">
                  <a16:creationId xmlns:a16="http://schemas.microsoft.com/office/drawing/2014/main" id="{1BDC0DC8-042D-402C-89D9-4CF4D7C9BA84}"/>
                </a:ext>
              </a:extLst>
            </p:cNvPr>
            <p:cNvGrpSpPr/>
            <p:nvPr/>
          </p:nvGrpSpPr>
          <p:grpSpPr>
            <a:xfrm>
              <a:off x="2891811" y="2011743"/>
              <a:ext cx="2624082" cy="2467482"/>
              <a:chOff x="9207760" y="422723"/>
              <a:chExt cx="2624082" cy="2467482"/>
            </a:xfrm>
          </p:grpSpPr>
          <p:sp>
            <p:nvSpPr>
              <p:cNvPr id="89" name="Explosión: 14 puntos 88">
                <a:extLst>
                  <a:ext uri="{FF2B5EF4-FFF2-40B4-BE49-F238E27FC236}">
                    <a16:creationId xmlns:a16="http://schemas.microsoft.com/office/drawing/2014/main" id="{8629F9A7-33D3-46A4-BA02-AA242BC826EC}"/>
                  </a:ext>
                </a:extLst>
              </p:cNvPr>
              <p:cNvSpPr/>
              <p:nvPr/>
            </p:nvSpPr>
            <p:spPr>
              <a:xfrm>
                <a:off x="9207760" y="422723"/>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0" name="CuadroTexto 89">
                <a:extLst>
                  <a:ext uri="{FF2B5EF4-FFF2-40B4-BE49-F238E27FC236}">
                    <a16:creationId xmlns:a16="http://schemas.microsoft.com/office/drawing/2014/main" id="{566BE715-27BA-4D9C-907F-B786B5FA4F38}"/>
                  </a:ext>
                </a:extLst>
              </p:cNvPr>
              <p:cNvSpPr txBox="1"/>
              <p:nvPr/>
            </p:nvSpPr>
            <p:spPr>
              <a:xfrm>
                <a:off x="9782813" y="2520873"/>
                <a:ext cx="1749674" cy="369332"/>
              </a:xfrm>
              <a:prstGeom prst="rect">
                <a:avLst/>
              </a:prstGeom>
              <a:noFill/>
            </p:spPr>
            <p:txBody>
              <a:bodyPr wrap="square" rtlCol="0">
                <a:spAutoFit/>
              </a:bodyPr>
              <a:lstStyle/>
              <a:p>
                <a:r>
                  <a:rPr lang="en-GB" dirty="0"/>
                  <a:t>Gran </a:t>
                </a:r>
                <a:r>
                  <a:rPr lang="en-GB" dirty="0" err="1"/>
                  <a:t>cacería</a:t>
                </a:r>
                <a:endParaRPr lang="es-ES" dirty="0"/>
              </a:p>
            </p:txBody>
          </p:sp>
        </p:grpSp>
        <p:pic>
          <p:nvPicPr>
            <p:cNvPr id="1040" name="Picture 16">
              <a:extLst>
                <a:ext uri="{FF2B5EF4-FFF2-40B4-BE49-F238E27FC236}">
                  <a16:creationId xmlns:a16="http://schemas.microsoft.com/office/drawing/2014/main" id="{2C04E4DF-023B-4373-8120-014233E946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8055" y="2769422"/>
              <a:ext cx="811032" cy="8110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upo 18">
            <a:extLst>
              <a:ext uri="{FF2B5EF4-FFF2-40B4-BE49-F238E27FC236}">
                <a16:creationId xmlns:a16="http://schemas.microsoft.com/office/drawing/2014/main" id="{6E0662AA-526B-462C-9FEC-33414B965422}"/>
              </a:ext>
            </a:extLst>
          </p:cNvPr>
          <p:cNvGrpSpPr/>
          <p:nvPr/>
        </p:nvGrpSpPr>
        <p:grpSpPr>
          <a:xfrm>
            <a:off x="9063187" y="3147443"/>
            <a:ext cx="2624082" cy="2467482"/>
            <a:chOff x="3792954" y="2014194"/>
            <a:chExt cx="2624082" cy="2467482"/>
          </a:xfrm>
        </p:grpSpPr>
        <p:grpSp>
          <p:nvGrpSpPr>
            <p:cNvPr id="92" name="Grupo 91">
              <a:extLst>
                <a:ext uri="{FF2B5EF4-FFF2-40B4-BE49-F238E27FC236}">
                  <a16:creationId xmlns:a16="http://schemas.microsoft.com/office/drawing/2014/main" id="{40252331-1B6F-48A1-BC11-2CDB91493C44}"/>
                </a:ext>
              </a:extLst>
            </p:cNvPr>
            <p:cNvGrpSpPr/>
            <p:nvPr/>
          </p:nvGrpSpPr>
          <p:grpSpPr>
            <a:xfrm>
              <a:off x="3792954" y="2014194"/>
              <a:ext cx="2624082" cy="2467482"/>
              <a:chOff x="9207760" y="422723"/>
              <a:chExt cx="2624082" cy="2467482"/>
            </a:xfrm>
          </p:grpSpPr>
          <p:sp>
            <p:nvSpPr>
              <p:cNvPr id="94" name="Explosión: 14 puntos 93">
                <a:extLst>
                  <a:ext uri="{FF2B5EF4-FFF2-40B4-BE49-F238E27FC236}">
                    <a16:creationId xmlns:a16="http://schemas.microsoft.com/office/drawing/2014/main" id="{E26CD967-CC0C-436B-9815-B97EE368BE12}"/>
                  </a:ext>
                </a:extLst>
              </p:cNvPr>
              <p:cNvSpPr/>
              <p:nvPr/>
            </p:nvSpPr>
            <p:spPr>
              <a:xfrm>
                <a:off x="9207760" y="422723"/>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5" name="CuadroTexto 94">
                <a:extLst>
                  <a:ext uri="{FF2B5EF4-FFF2-40B4-BE49-F238E27FC236}">
                    <a16:creationId xmlns:a16="http://schemas.microsoft.com/office/drawing/2014/main" id="{F89F7134-ECC8-4345-A01D-12039DF6E3C1}"/>
                  </a:ext>
                </a:extLst>
              </p:cNvPr>
              <p:cNvSpPr txBox="1"/>
              <p:nvPr/>
            </p:nvSpPr>
            <p:spPr>
              <a:xfrm>
                <a:off x="9782813" y="2520873"/>
                <a:ext cx="1749674" cy="369332"/>
              </a:xfrm>
              <a:prstGeom prst="rect">
                <a:avLst/>
              </a:prstGeom>
              <a:noFill/>
            </p:spPr>
            <p:txBody>
              <a:bodyPr wrap="square" rtlCol="0">
                <a:spAutoFit/>
              </a:bodyPr>
              <a:lstStyle/>
              <a:p>
                <a:r>
                  <a:rPr lang="en-GB" dirty="0" err="1"/>
                  <a:t>Espía</a:t>
                </a:r>
                <a:endParaRPr lang="es-ES" dirty="0"/>
              </a:p>
            </p:txBody>
          </p:sp>
        </p:grpSp>
        <p:pic>
          <p:nvPicPr>
            <p:cNvPr id="1042" name="Picture 18">
              <a:extLst>
                <a:ext uri="{FF2B5EF4-FFF2-40B4-BE49-F238E27FC236}">
                  <a16:creationId xmlns:a16="http://schemas.microsoft.com/office/drawing/2014/main" id="{3B4C02BE-4C56-4AFA-879A-8309D0978F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8425" y="2816849"/>
              <a:ext cx="725458" cy="725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upo 19">
            <a:extLst>
              <a:ext uri="{FF2B5EF4-FFF2-40B4-BE49-F238E27FC236}">
                <a16:creationId xmlns:a16="http://schemas.microsoft.com/office/drawing/2014/main" id="{4C5B9F4C-CB1D-4FB3-827E-5AD482D7D4DB}"/>
              </a:ext>
            </a:extLst>
          </p:cNvPr>
          <p:cNvGrpSpPr/>
          <p:nvPr/>
        </p:nvGrpSpPr>
        <p:grpSpPr>
          <a:xfrm>
            <a:off x="9091032" y="3150099"/>
            <a:ext cx="2624082" cy="2467482"/>
            <a:chOff x="3055928" y="2014914"/>
            <a:chExt cx="2624082" cy="2467482"/>
          </a:xfrm>
        </p:grpSpPr>
        <p:grpSp>
          <p:nvGrpSpPr>
            <p:cNvPr id="97" name="Grupo 96">
              <a:extLst>
                <a:ext uri="{FF2B5EF4-FFF2-40B4-BE49-F238E27FC236}">
                  <a16:creationId xmlns:a16="http://schemas.microsoft.com/office/drawing/2014/main" id="{4D3F526C-86BF-45F8-8385-49B406C0834A}"/>
                </a:ext>
              </a:extLst>
            </p:cNvPr>
            <p:cNvGrpSpPr/>
            <p:nvPr/>
          </p:nvGrpSpPr>
          <p:grpSpPr>
            <a:xfrm>
              <a:off x="3055928" y="2014914"/>
              <a:ext cx="2624082" cy="2467482"/>
              <a:chOff x="9207760" y="422723"/>
              <a:chExt cx="2624082" cy="2467482"/>
            </a:xfrm>
          </p:grpSpPr>
          <p:sp>
            <p:nvSpPr>
              <p:cNvPr id="99" name="Explosión: 14 puntos 98">
                <a:extLst>
                  <a:ext uri="{FF2B5EF4-FFF2-40B4-BE49-F238E27FC236}">
                    <a16:creationId xmlns:a16="http://schemas.microsoft.com/office/drawing/2014/main" id="{A2837D1A-F6C7-46BB-A6E1-CB5835C457CA}"/>
                  </a:ext>
                </a:extLst>
              </p:cNvPr>
              <p:cNvSpPr/>
              <p:nvPr/>
            </p:nvSpPr>
            <p:spPr>
              <a:xfrm>
                <a:off x="9207760" y="422723"/>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0" name="CuadroTexto 99">
                <a:extLst>
                  <a:ext uri="{FF2B5EF4-FFF2-40B4-BE49-F238E27FC236}">
                    <a16:creationId xmlns:a16="http://schemas.microsoft.com/office/drawing/2014/main" id="{358D7496-63BB-45EB-8C97-71D69651B22B}"/>
                  </a:ext>
                </a:extLst>
              </p:cNvPr>
              <p:cNvSpPr txBox="1"/>
              <p:nvPr/>
            </p:nvSpPr>
            <p:spPr>
              <a:xfrm>
                <a:off x="9782812" y="2520873"/>
                <a:ext cx="1961298" cy="369332"/>
              </a:xfrm>
              <a:prstGeom prst="rect">
                <a:avLst/>
              </a:prstGeom>
              <a:noFill/>
            </p:spPr>
            <p:txBody>
              <a:bodyPr wrap="square" rtlCol="0">
                <a:spAutoFit/>
              </a:bodyPr>
              <a:lstStyle/>
              <a:p>
                <a:r>
                  <a:rPr lang="es-ES" dirty="0"/>
                  <a:t>Deconstrucción</a:t>
                </a:r>
              </a:p>
            </p:txBody>
          </p:sp>
        </p:grpSp>
        <p:pic>
          <p:nvPicPr>
            <p:cNvPr id="1044" name="Picture 20">
              <a:extLst>
                <a:ext uri="{FF2B5EF4-FFF2-40B4-BE49-F238E27FC236}">
                  <a16:creationId xmlns:a16="http://schemas.microsoft.com/office/drawing/2014/main" id="{A13E597F-AB1C-4811-99E4-06D50F6B22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1919" y="2798287"/>
              <a:ext cx="753305" cy="7533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upo 20">
            <a:extLst>
              <a:ext uri="{FF2B5EF4-FFF2-40B4-BE49-F238E27FC236}">
                <a16:creationId xmlns:a16="http://schemas.microsoft.com/office/drawing/2014/main" id="{84A4D169-0C83-4384-8C95-BBE8B30330EE}"/>
              </a:ext>
            </a:extLst>
          </p:cNvPr>
          <p:cNvGrpSpPr/>
          <p:nvPr/>
        </p:nvGrpSpPr>
        <p:grpSpPr>
          <a:xfrm>
            <a:off x="9063187" y="3152398"/>
            <a:ext cx="2624082" cy="2467482"/>
            <a:chOff x="3336762" y="1379224"/>
            <a:chExt cx="2624082" cy="2467482"/>
          </a:xfrm>
        </p:grpSpPr>
        <p:grpSp>
          <p:nvGrpSpPr>
            <p:cNvPr id="102" name="Grupo 101">
              <a:extLst>
                <a:ext uri="{FF2B5EF4-FFF2-40B4-BE49-F238E27FC236}">
                  <a16:creationId xmlns:a16="http://schemas.microsoft.com/office/drawing/2014/main" id="{9470AF7A-2A8F-4D74-9314-EB4847EA7751}"/>
                </a:ext>
              </a:extLst>
            </p:cNvPr>
            <p:cNvGrpSpPr/>
            <p:nvPr/>
          </p:nvGrpSpPr>
          <p:grpSpPr>
            <a:xfrm>
              <a:off x="3336762" y="1379224"/>
              <a:ext cx="2624082" cy="2467482"/>
              <a:chOff x="9207760" y="422723"/>
              <a:chExt cx="2624082" cy="2467482"/>
            </a:xfrm>
          </p:grpSpPr>
          <p:sp>
            <p:nvSpPr>
              <p:cNvPr id="104" name="Explosión: 14 puntos 103">
                <a:extLst>
                  <a:ext uri="{FF2B5EF4-FFF2-40B4-BE49-F238E27FC236}">
                    <a16:creationId xmlns:a16="http://schemas.microsoft.com/office/drawing/2014/main" id="{66D3A201-A4E6-425E-ABF8-C3AED22F2BBD}"/>
                  </a:ext>
                </a:extLst>
              </p:cNvPr>
              <p:cNvSpPr/>
              <p:nvPr/>
            </p:nvSpPr>
            <p:spPr>
              <a:xfrm>
                <a:off x="9207760" y="422723"/>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5" name="CuadroTexto 104">
                <a:extLst>
                  <a:ext uri="{FF2B5EF4-FFF2-40B4-BE49-F238E27FC236}">
                    <a16:creationId xmlns:a16="http://schemas.microsoft.com/office/drawing/2014/main" id="{BDE9FCDD-BAA1-4A60-9DA9-6ADBF03D52D8}"/>
                  </a:ext>
                </a:extLst>
              </p:cNvPr>
              <p:cNvSpPr txBox="1"/>
              <p:nvPr/>
            </p:nvSpPr>
            <p:spPr>
              <a:xfrm>
                <a:off x="9782812" y="2520873"/>
                <a:ext cx="1690089" cy="369332"/>
              </a:xfrm>
              <a:prstGeom prst="rect">
                <a:avLst/>
              </a:prstGeom>
              <a:noFill/>
            </p:spPr>
            <p:txBody>
              <a:bodyPr wrap="square" rtlCol="0">
                <a:spAutoFit/>
              </a:bodyPr>
              <a:lstStyle/>
              <a:p>
                <a:r>
                  <a:rPr lang="es-ES" dirty="0"/>
                  <a:t>Bosque Gaia</a:t>
                </a:r>
              </a:p>
            </p:txBody>
          </p:sp>
        </p:grpSp>
        <p:pic>
          <p:nvPicPr>
            <p:cNvPr id="1046" name="Picture 22">
              <a:extLst>
                <a:ext uri="{FF2B5EF4-FFF2-40B4-BE49-F238E27FC236}">
                  <a16:creationId xmlns:a16="http://schemas.microsoft.com/office/drawing/2014/main" id="{32E6810C-3414-4F10-BBD1-8C714E59E33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05279" y="2180445"/>
              <a:ext cx="732609" cy="7326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upo 21">
            <a:extLst>
              <a:ext uri="{FF2B5EF4-FFF2-40B4-BE49-F238E27FC236}">
                <a16:creationId xmlns:a16="http://schemas.microsoft.com/office/drawing/2014/main" id="{73F309A6-EA5E-4CB3-B9AA-EB75B8F1F07E}"/>
              </a:ext>
            </a:extLst>
          </p:cNvPr>
          <p:cNvGrpSpPr/>
          <p:nvPr/>
        </p:nvGrpSpPr>
        <p:grpSpPr>
          <a:xfrm>
            <a:off x="9099478" y="3145549"/>
            <a:ext cx="2732375" cy="2467482"/>
            <a:chOff x="4110429" y="2231900"/>
            <a:chExt cx="2732375" cy="2467482"/>
          </a:xfrm>
        </p:grpSpPr>
        <p:grpSp>
          <p:nvGrpSpPr>
            <p:cNvPr id="109" name="Grupo 108">
              <a:extLst>
                <a:ext uri="{FF2B5EF4-FFF2-40B4-BE49-F238E27FC236}">
                  <a16:creationId xmlns:a16="http://schemas.microsoft.com/office/drawing/2014/main" id="{D7796C8E-B2B6-478A-8A84-5B6F133466DE}"/>
                </a:ext>
              </a:extLst>
            </p:cNvPr>
            <p:cNvGrpSpPr/>
            <p:nvPr/>
          </p:nvGrpSpPr>
          <p:grpSpPr>
            <a:xfrm>
              <a:off x="4110429" y="2231900"/>
              <a:ext cx="2732375" cy="2467482"/>
              <a:chOff x="9207760" y="422723"/>
              <a:chExt cx="2732375" cy="2467482"/>
            </a:xfrm>
          </p:grpSpPr>
          <p:sp>
            <p:nvSpPr>
              <p:cNvPr id="111" name="Explosión: 14 puntos 110">
                <a:extLst>
                  <a:ext uri="{FF2B5EF4-FFF2-40B4-BE49-F238E27FC236}">
                    <a16:creationId xmlns:a16="http://schemas.microsoft.com/office/drawing/2014/main" id="{AAB6BE39-4DE6-4F92-8213-45A39B9682C2}"/>
                  </a:ext>
                </a:extLst>
              </p:cNvPr>
              <p:cNvSpPr/>
              <p:nvPr/>
            </p:nvSpPr>
            <p:spPr>
              <a:xfrm>
                <a:off x="9207760" y="422723"/>
                <a:ext cx="2624082" cy="224989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2" name="CuadroTexto 111">
                <a:extLst>
                  <a:ext uri="{FF2B5EF4-FFF2-40B4-BE49-F238E27FC236}">
                    <a16:creationId xmlns:a16="http://schemas.microsoft.com/office/drawing/2014/main" id="{31FFD2A9-C5EB-41D2-9AC8-EF8AB97938AD}"/>
                  </a:ext>
                </a:extLst>
              </p:cNvPr>
              <p:cNvSpPr txBox="1"/>
              <p:nvPr/>
            </p:nvSpPr>
            <p:spPr>
              <a:xfrm>
                <a:off x="9782812" y="2520873"/>
                <a:ext cx="2157323" cy="369332"/>
              </a:xfrm>
              <a:prstGeom prst="rect">
                <a:avLst/>
              </a:prstGeom>
              <a:noFill/>
            </p:spPr>
            <p:txBody>
              <a:bodyPr wrap="square" rtlCol="0">
                <a:spAutoFit/>
              </a:bodyPr>
              <a:lstStyle/>
              <a:p>
                <a:r>
                  <a:rPr lang="es-ES" dirty="0"/>
                  <a:t>Onda de choque</a:t>
                </a:r>
              </a:p>
            </p:txBody>
          </p:sp>
        </p:grpSp>
        <p:pic>
          <p:nvPicPr>
            <p:cNvPr id="1048" name="Picture 24">
              <a:extLst>
                <a:ext uri="{FF2B5EF4-FFF2-40B4-BE49-F238E27FC236}">
                  <a16:creationId xmlns:a16="http://schemas.microsoft.com/office/drawing/2014/main" id="{C0FF3FDA-65FA-4A0B-A2F8-C414129AFB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26449" y="3017331"/>
              <a:ext cx="797687" cy="797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997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16" presetClass="entr" presetSubtype="2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xit" presetSubtype="21" fill="hold" nodeType="withEffect">
                                  <p:stCondLst>
                                    <p:cond delay="2000"/>
                                  </p:stCondLst>
                                  <p:childTnLst>
                                    <p:animEffect transition="out" filter="barn(inVertical)">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19" restart="whenNotActive" fill="hold" evtFilter="cancelBubble" nodeType="interactiveSeq">
                <p:stCondLst>
                  <p:cond evt="onClick" delay="0">
                    <p:tgtEl>
                      <p:spTgt spid="32"/>
                    </p:tgtEl>
                  </p:cond>
                </p:stCondLst>
                <p:endSync evt="end" delay="0">
                  <p:rtn val="all"/>
                </p:endSync>
                <p:childTnLst>
                  <p:par>
                    <p:cTn id="20" fill="hold">
                      <p:stCondLst>
                        <p:cond delay="0"/>
                      </p:stCondLst>
                      <p:childTnLst>
                        <p:par>
                          <p:cTn id="21" fill="hold">
                            <p:stCondLst>
                              <p:cond delay="0"/>
                            </p:stCondLst>
                            <p:childTnLst>
                              <p:par>
                                <p:cTn id="22" presetID="16" presetClass="entr" presetSubtype="21"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par>
                                <p:cTn id="25" presetID="16" presetClass="exit" presetSubtype="21" fill="hold" nodeType="withEffect">
                                  <p:stCondLst>
                                    <p:cond delay="2000"/>
                                  </p:stCondLst>
                                  <p:childTnLst>
                                    <p:animEffect transition="out" filter="barn(inVertical)">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32"/>
                  </p:tgtEl>
                </p:cond>
              </p:nextCondLst>
            </p:seq>
            <p:seq concurrent="1" nextAc="seek">
              <p:cTn id="28" restart="whenNotActive" fill="hold" evtFilter="cancelBubble" nodeType="interactiveSeq">
                <p:stCondLst>
                  <p:cond evt="onClick" delay="0">
                    <p:tgtEl>
                      <p:spTgt spid="33"/>
                    </p:tgtEl>
                  </p:cond>
                </p:stCondLst>
                <p:endSync evt="end" delay="0">
                  <p:rtn val="all"/>
                </p:endSync>
                <p:childTnLst>
                  <p:par>
                    <p:cTn id="29" fill="hold">
                      <p:stCondLst>
                        <p:cond delay="0"/>
                      </p:stCondLst>
                      <p:childTnLst>
                        <p:par>
                          <p:cTn id="30" fill="hold">
                            <p:stCondLst>
                              <p:cond delay="0"/>
                            </p:stCondLst>
                            <p:childTnLst>
                              <p:par>
                                <p:cTn id="31" presetID="16" presetClass="entr" presetSubtype="21"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barn(inVertical)">
                                      <p:cBhvr>
                                        <p:cTn id="33" dur="500"/>
                                        <p:tgtEl>
                                          <p:spTgt spid="49"/>
                                        </p:tgtEl>
                                      </p:cBhvr>
                                    </p:animEffect>
                                  </p:childTnLst>
                                </p:cTn>
                              </p:par>
                              <p:par>
                                <p:cTn id="34" presetID="16" presetClass="exit" presetSubtype="21" fill="hold" nodeType="withEffect">
                                  <p:stCondLst>
                                    <p:cond delay="2000"/>
                                  </p:stCondLst>
                                  <p:childTnLst>
                                    <p:animEffect transition="out" filter="barn(inVertical)">
                                      <p:cBhvr>
                                        <p:cTn id="35" dur="500"/>
                                        <p:tgtEl>
                                          <p:spTgt spid="49"/>
                                        </p:tgtEl>
                                      </p:cBhvr>
                                    </p:animEffect>
                                    <p:set>
                                      <p:cBhvr>
                                        <p:cTn id="36" dur="1" fill="hold">
                                          <p:stCondLst>
                                            <p:cond delay="499"/>
                                          </p:stCondLst>
                                        </p:cTn>
                                        <p:tgtEl>
                                          <p:spTgt spid="49"/>
                                        </p:tgtEl>
                                        <p:attrNameLst>
                                          <p:attrName>style.visibility</p:attrName>
                                        </p:attrNameLst>
                                      </p:cBhvr>
                                      <p:to>
                                        <p:strVal val="hidden"/>
                                      </p:to>
                                    </p:set>
                                  </p:childTnLst>
                                </p:cTn>
                              </p:par>
                            </p:childTnLst>
                          </p:cTn>
                        </p:par>
                      </p:childTnLst>
                    </p:cTn>
                  </p:par>
                </p:childTnLst>
              </p:cTn>
              <p:nextCondLst>
                <p:cond evt="onClick" delay="0">
                  <p:tgtEl>
                    <p:spTgt spid="33"/>
                  </p:tgtEl>
                </p:cond>
              </p:nextCondLst>
            </p:seq>
            <p:seq concurrent="1" nextAc="seek">
              <p:cTn id="37" restart="whenNotActive" fill="hold" evtFilter="cancelBubble" nodeType="interactiveSeq">
                <p:stCondLst>
                  <p:cond evt="onClick" delay="0">
                    <p:tgtEl>
                      <p:spTgt spid="34"/>
                    </p:tgtEl>
                  </p:cond>
                </p:stCondLst>
                <p:endSync evt="end" delay="0">
                  <p:rtn val="all"/>
                </p:endSync>
                <p:childTnLst>
                  <p:par>
                    <p:cTn id="38" fill="hold">
                      <p:stCondLst>
                        <p:cond delay="0"/>
                      </p:stCondLst>
                      <p:childTnLst>
                        <p:par>
                          <p:cTn id="39" fill="hold">
                            <p:stCondLst>
                              <p:cond delay="0"/>
                            </p:stCondLst>
                            <p:childTnLst>
                              <p:par>
                                <p:cTn id="40" presetID="16" presetClass="entr" presetSubtype="21"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par>
                                <p:cTn id="43" presetID="16" presetClass="exit" presetSubtype="21" fill="hold" nodeType="withEffect">
                                  <p:stCondLst>
                                    <p:cond delay="2000"/>
                                  </p:stCondLst>
                                  <p:childTnLst>
                                    <p:animEffect transition="out" filter="barn(inVertical)">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46" restart="whenNotActive" fill="hold" evtFilter="cancelBubble" nodeType="interactiveSeq">
                <p:stCondLst>
                  <p:cond evt="onClick" delay="0">
                    <p:tgtEl>
                      <p:spTgt spid="35"/>
                    </p:tgtEl>
                  </p:cond>
                </p:stCondLst>
                <p:endSync evt="end" delay="0">
                  <p:rtn val="all"/>
                </p:endSync>
                <p:childTnLst>
                  <p:par>
                    <p:cTn id="47" fill="hold">
                      <p:stCondLst>
                        <p:cond delay="0"/>
                      </p:stCondLst>
                      <p:childTnLst>
                        <p:par>
                          <p:cTn id="48" fill="hold">
                            <p:stCondLst>
                              <p:cond delay="0"/>
                            </p:stCondLst>
                            <p:childTnLst>
                              <p:par>
                                <p:cTn id="49" presetID="16" presetClass="entr" presetSubtype="21"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barn(inVertical)">
                                      <p:cBhvr>
                                        <p:cTn id="51" dur="500"/>
                                        <p:tgtEl>
                                          <p:spTgt spid="14"/>
                                        </p:tgtEl>
                                      </p:cBhvr>
                                    </p:animEffect>
                                  </p:childTnLst>
                                </p:cTn>
                              </p:par>
                              <p:par>
                                <p:cTn id="52" presetID="16" presetClass="exit" presetSubtype="21" fill="hold" nodeType="withEffect">
                                  <p:stCondLst>
                                    <p:cond delay="2000"/>
                                  </p:stCondLst>
                                  <p:childTnLst>
                                    <p:animEffect transition="out" filter="barn(inVertical)">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55" restart="whenNotActive" fill="hold" evtFilter="cancelBubble" nodeType="interactiveSeq">
                <p:stCondLst>
                  <p:cond evt="onClick" delay="0">
                    <p:tgtEl>
                      <p:spTgt spid="36"/>
                    </p:tgtEl>
                  </p:cond>
                </p:stCondLst>
                <p:endSync evt="end" delay="0">
                  <p:rtn val="all"/>
                </p:endSync>
                <p:childTnLst>
                  <p:par>
                    <p:cTn id="56" fill="hold">
                      <p:stCondLst>
                        <p:cond delay="0"/>
                      </p:stCondLst>
                      <p:childTnLst>
                        <p:par>
                          <p:cTn id="57" fill="hold">
                            <p:stCondLst>
                              <p:cond delay="0"/>
                            </p:stCondLst>
                            <p:childTnLst>
                              <p:par>
                                <p:cTn id="58" presetID="16" presetClass="entr" presetSubtype="21"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arn(inVertical)">
                                      <p:cBhvr>
                                        <p:cTn id="60" dur="500"/>
                                        <p:tgtEl>
                                          <p:spTgt spid="16"/>
                                        </p:tgtEl>
                                      </p:cBhvr>
                                    </p:animEffect>
                                  </p:childTnLst>
                                </p:cTn>
                              </p:par>
                              <p:par>
                                <p:cTn id="61" presetID="16" presetClass="exit" presetSubtype="21" fill="hold" nodeType="withEffect">
                                  <p:stCondLst>
                                    <p:cond delay="2000"/>
                                  </p:stCondLst>
                                  <p:childTnLst>
                                    <p:animEffect transition="out" filter="barn(inVertical)">
                                      <p:cBhvr>
                                        <p:cTn id="62" dur="500"/>
                                        <p:tgtEl>
                                          <p:spTgt spid="16"/>
                                        </p:tgtEl>
                                      </p:cBhvr>
                                    </p:animEffect>
                                    <p:set>
                                      <p:cBhvr>
                                        <p:cTn id="6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seq concurrent="1" nextAc="seek">
              <p:cTn id="64" restart="whenNotActive" fill="hold" evtFilter="cancelBubble" nodeType="interactiveSeq">
                <p:stCondLst>
                  <p:cond evt="onClick" delay="0">
                    <p:tgtEl>
                      <p:spTgt spid="37"/>
                    </p:tgtEl>
                  </p:cond>
                </p:stCondLst>
                <p:endSync evt="end" delay="0">
                  <p:rtn val="all"/>
                </p:endSync>
                <p:childTnLst>
                  <p:par>
                    <p:cTn id="65" fill="hold">
                      <p:stCondLst>
                        <p:cond delay="0"/>
                      </p:stCondLst>
                      <p:childTnLst>
                        <p:par>
                          <p:cTn id="66" fill="hold">
                            <p:stCondLst>
                              <p:cond delay="0"/>
                            </p:stCondLst>
                            <p:childTnLst>
                              <p:par>
                                <p:cTn id="67" presetID="16" presetClass="entr" presetSubtype="21"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barn(inVertical)">
                                      <p:cBhvr>
                                        <p:cTn id="69" dur="500"/>
                                        <p:tgtEl>
                                          <p:spTgt spid="17"/>
                                        </p:tgtEl>
                                      </p:cBhvr>
                                    </p:animEffect>
                                  </p:childTnLst>
                                </p:cTn>
                              </p:par>
                              <p:par>
                                <p:cTn id="70" presetID="16" presetClass="exit" presetSubtype="21" fill="hold" nodeType="withEffect">
                                  <p:stCondLst>
                                    <p:cond delay="2000"/>
                                  </p:stCondLst>
                                  <p:childTnLst>
                                    <p:animEffect transition="out" filter="barn(inVertical)">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73" restart="whenNotActive" fill="hold" evtFilter="cancelBubble" nodeType="interactiveSeq">
                <p:stCondLst>
                  <p:cond evt="onClick" delay="0">
                    <p:tgtEl>
                      <p:spTgt spid="38"/>
                    </p:tgtEl>
                  </p:cond>
                </p:stCondLst>
                <p:endSync evt="end" delay="0">
                  <p:rtn val="all"/>
                </p:endSync>
                <p:childTnLst>
                  <p:par>
                    <p:cTn id="74" fill="hold">
                      <p:stCondLst>
                        <p:cond delay="0"/>
                      </p:stCondLst>
                      <p:childTnLst>
                        <p:par>
                          <p:cTn id="75" fill="hold">
                            <p:stCondLst>
                              <p:cond delay="0"/>
                            </p:stCondLst>
                            <p:childTnLst>
                              <p:par>
                                <p:cTn id="76" presetID="16" presetClass="entr" presetSubtype="21"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barn(inVertical)">
                                      <p:cBhvr>
                                        <p:cTn id="78" dur="500"/>
                                        <p:tgtEl>
                                          <p:spTgt spid="18"/>
                                        </p:tgtEl>
                                      </p:cBhvr>
                                    </p:animEffect>
                                  </p:childTnLst>
                                </p:cTn>
                              </p:par>
                              <p:par>
                                <p:cTn id="79" presetID="16" presetClass="exit" presetSubtype="21" fill="hold" nodeType="withEffect">
                                  <p:stCondLst>
                                    <p:cond delay="2000"/>
                                  </p:stCondLst>
                                  <p:childTnLst>
                                    <p:animEffect transition="out" filter="barn(inVertical)">
                                      <p:cBhvr>
                                        <p:cTn id="80" dur="500"/>
                                        <p:tgtEl>
                                          <p:spTgt spid="18"/>
                                        </p:tgtEl>
                                      </p:cBhvr>
                                    </p:animEffect>
                                    <p:set>
                                      <p:cBhvr>
                                        <p:cTn id="81"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82" restart="whenNotActive" fill="hold" evtFilter="cancelBubble" nodeType="interactiveSeq">
                <p:stCondLst>
                  <p:cond evt="onClick" delay="0">
                    <p:tgtEl>
                      <p:spTgt spid="39"/>
                    </p:tgtEl>
                  </p:cond>
                </p:stCondLst>
                <p:endSync evt="end" delay="0">
                  <p:rtn val="all"/>
                </p:endSync>
                <p:childTnLst>
                  <p:par>
                    <p:cTn id="83" fill="hold">
                      <p:stCondLst>
                        <p:cond delay="0"/>
                      </p:stCondLst>
                      <p:childTnLst>
                        <p:par>
                          <p:cTn id="84" fill="hold">
                            <p:stCondLst>
                              <p:cond delay="0"/>
                            </p:stCondLst>
                            <p:childTnLst>
                              <p:par>
                                <p:cTn id="85" presetID="16" presetClass="entr" presetSubtype="21"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barn(inVertical)">
                                      <p:cBhvr>
                                        <p:cTn id="87" dur="500"/>
                                        <p:tgtEl>
                                          <p:spTgt spid="19"/>
                                        </p:tgtEl>
                                      </p:cBhvr>
                                    </p:animEffect>
                                  </p:childTnLst>
                                </p:cTn>
                              </p:par>
                              <p:par>
                                <p:cTn id="88" presetID="16" presetClass="exit" presetSubtype="21" fill="hold" nodeType="withEffect">
                                  <p:stCondLst>
                                    <p:cond delay="2000"/>
                                  </p:stCondLst>
                                  <p:childTnLst>
                                    <p:animEffect transition="out" filter="barn(inVertical)">
                                      <p:cBhvr>
                                        <p:cTn id="89" dur="500"/>
                                        <p:tgtEl>
                                          <p:spTgt spid="19"/>
                                        </p:tgtEl>
                                      </p:cBhvr>
                                    </p:animEffect>
                                    <p:set>
                                      <p:cBhvr>
                                        <p:cTn id="90"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39"/>
                  </p:tgtEl>
                </p:cond>
              </p:nextCondLst>
            </p:seq>
            <p:seq concurrent="1" nextAc="seek">
              <p:cTn id="91" restart="whenNotActive" fill="hold" evtFilter="cancelBubble" nodeType="interactiveSeq">
                <p:stCondLst>
                  <p:cond evt="onClick" delay="0">
                    <p:tgtEl>
                      <p:spTgt spid="40"/>
                    </p:tgtEl>
                  </p:cond>
                </p:stCondLst>
                <p:endSync evt="end" delay="0">
                  <p:rtn val="all"/>
                </p:endSync>
                <p:childTnLst>
                  <p:par>
                    <p:cTn id="92" fill="hold">
                      <p:stCondLst>
                        <p:cond delay="0"/>
                      </p:stCondLst>
                      <p:childTnLst>
                        <p:par>
                          <p:cTn id="93" fill="hold">
                            <p:stCondLst>
                              <p:cond delay="0"/>
                            </p:stCondLst>
                            <p:childTnLst>
                              <p:par>
                                <p:cTn id="94" presetID="16" presetClass="entr" presetSubtype="21" fill="hold"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barn(inVertical)">
                                      <p:cBhvr>
                                        <p:cTn id="96" dur="500"/>
                                        <p:tgtEl>
                                          <p:spTgt spid="20"/>
                                        </p:tgtEl>
                                      </p:cBhvr>
                                    </p:animEffect>
                                  </p:childTnLst>
                                </p:cTn>
                              </p:par>
                              <p:par>
                                <p:cTn id="97" presetID="16" presetClass="exit" presetSubtype="21" fill="hold" nodeType="withEffect">
                                  <p:stCondLst>
                                    <p:cond delay="2000"/>
                                  </p:stCondLst>
                                  <p:childTnLst>
                                    <p:animEffect transition="out" filter="barn(inVertical)">
                                      <p:cBhvr>
                                        <p:cTn id="98" dur="500"/>
                                        <p:tgtEl>
                                          <p:spTgt spid="20"/>
                                        </p:tgtEl>
                                      </p:cBhvr>
                                    </p:animEffect>
                                    <p:set>
                                      <p:cBhvr>
                                        <p:cTn id="99"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100" restart="whenNotActive" fill="hold" evtFilter="cancelBubble" nodeType="interactiveSeq">
                <p:stCondLst>
                  <p:cond evt="onClick" delay="0">
                    <p:tgtEl>
                      <p:spTgt spid="42"/>
                    </p:tgtEl>
                  </p:cond>
                </p:stCondLst>
                <p:endSync evt="end" delay="0">
                  <p:rtn val="all"/>
                </p:endSync>
                <p:childTnLst>
                  <p:par>
                    <p:cTn id="101" fill="hold">
                      <p:stCondLst>
                        <p:cond delay="0"/>
                      </p:stCondLst>
                      <p:childTnLst>
                        <p:par>
                          <p:cTn id="102" fill="hold">
                            <p:stCondLst>
                              <p:cond delay="0"/>
                            </p:stCondLst>
                            <p:childTnLst>
                              <p:par>
                                <p:cTn id="103" presetID="16" presetClass="entr" presetSubtype="21" fill="hold"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barn(inVertical)">
                                      <p:cBhvr>
                                        <p:cTn id="105" dur="500"/>
                                        <p:tgtEl>
                                          <p:spTgt spid="21"/>
                                        </p:tgtEl>
                                      </p:cBhvr>
                                    </p:animEffect>
                                  </p:childTnLst>
                                </p:cTn>
                              </p:par>
                              <p:par>
                                <p:cTn id="106" presetID="16" presetClass="exit" presetSubtype="21" fill="hold" nodeType="withEffect">
                                  <p:stCondLst>
                                    <p:cond delay="2000"/>
                                  </p:stCondLst>
                                  <p:childTnLst>
                                    <p:animEffect transition="out" filter="barn(inVertical)">
                                      <p:cBhvr>
                                        <p:cTn id="107" dur="500"/>
                                        <p:tgtEl>
                                          <p:spTgt spid="21"/>
                                        </p:tgtEl>
                                      </p:cBhvr>
                                    </p:animEffect>
                                    <p:set>
                                      <p:cBhvr>
                                        <p:cTn id="108"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42"/>
                  </p:tgtEl>
                </p:cond>
              </p:nextCondLst>
            </p:seq>
            <p:seq concurrent="1" nextAc="seek">
              <p:cTn id="109" restart="whenNotActive" fill="hold" evtFilter="cancelBubble" nodeType="interactiveSeq">
                <p:stCondLst>
                  <p:cond evt="onClick" delay="0">
                    <p:tgtEl>
                      <p:spTgt spid="41"/>
                    </p:tgtEl>
                  </p:cond>
                </p:stCondLst>
                <p:endSync evt="end" delay="0">
                  <p:rtn val="all"/>
                </p:endSync>
                <p:childTnLst>
                  <p:par>
                    <p:cTn id="110" fill="hold">
                      <p:stCondLst>
                        <p:cond delay="0"/>
                      </p:stCondLst>
                      <p:childTnLst>
                        <p:par>
                          <p:cTn id="111" fill="hold">
                            <p:stCondLst>
                              <p:cond delay="0"/>
                            </p:stCondLst>
                            <p:childTnLst>
                              <p:par>
                                <p:cTn id="112" presetID="16" presetClass="entr" presetSubtype="21" fill="hold" nodeType="with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barn(inVertical)">
                                      <p:cBhvr>
                                        <p:cTn id="114" dur="500"/>
                                        <p:tgtEl>
                                          <p:spTgt spid="22"/>
                                        </p:tgtEl>
                                      </p:cBhvr>
                                    </p:animEffect>
                                  </p:childTnLst>
                                </p:cTn>
                              </p:par>
                              <p:par>
                                <p:cTn id="115" presetID="16" presetClass="exit" presetSubtype="21" fill="hold" nodeType="withEffect">
                                  <p:stCondLst>
                                    <p:cond delay="2000"/>
                                  </p:stCondLst>
                                  <p:childTnLst>
                                    <p:animEffect transition="out" filter="barn(inVertical)">
                                      <p:cBhvr>
                                        <p:cTn id="116" dur="500"/>
                                        <p:tgtEl>
                                          <p:spTgt spid="22"/>
                                        </p:tgtEl>
                                      </p:cBhvr>
                                    </p:animEffect>
                                    <p:set>
                                      <p:cBhvr>
                                        <p:cTn id="117"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E53410-F4DE-4483-B900-F07010EB818E}"/>
              </a:ext>
            </a:extLst>
          </p:cNvPr>
          <p:cNvSpPr>
            <a:spLocks noGrp="1"/>
          </p:cNvSpPr>
          <p:nvPr>
            <p:ph type="title"/>
          </p:nvPr>
        </p:nvSpPr>
        <p:spPr/>
        <p:txBody>
          <a:bodyPr/>
          <a:lstStyle/>
          <a:p>
            <a:r>
              <a:rPr lang="es-ES" dirty="0"/>
              <a:t>Comunidad de Age </a:t>
            </a:r>
            <a:r>
              <a:rPr lang="es-ES" dirty="0" err="1"/>
              <a:t>of</a:t>
            </a:r>
            <a:r>
              <a:rPr lang="es-ES" dirty="0"/>
              <a:t> </a:t>
            </a:r>
            <a:r>
              <a:rPr lang="es-ES" dirty="0" err="1"/>
              <a:t>Empires</a:t>
            </a:r>
            <a:endParaRPr lang="es-ES" dirty="0"/>
          </a:p>
        </p:txBody>
      </p:sp>
      <p:sp>
        <p:nvSpPr>
          <p:cNvPr id="3" name="Marcador de texto 2">
            <a:extLst>
              <a:ext uri="{FF2B5EF4-FFF2-40B4-BE49-F238E27FC236}">
                <a16:creationId xmlns:a16="http://schemas.microsoft.com/office/drawing/2014/main" id="{28C8000D-B4B9-4974-9C8A-ADA9D60E4A89}"/>
              </a:ext>
            </a:extLst>
          </p:cNvPr>
          <p:cNvSpPr>
            <a:spLocks noGrp="1"/>
          </p:cNvSpPr>
          <p:nvPr>
            <p:ph type="body" idx="1"/>
          </p:nvPr>
        </p:nvSpPr>
        <p:spPr/>
        <p:txBody>
          <a:bodyPr/>
          <a:lstStyle/>
          <a:p>
            <a:r>
              <a:rPr lang="es-ES" dirty="0"/>
              <a:t>Desde su inicio hasta la actualidad</a:t>
            </a:r>
          </a:p>
        </p:txBody>
      </p:sp>
      <p:sp>
        <p:nvSpPr>
          <p:cNvPr id="4" name="Marcador de número de diapositiva 3">
            <a:extLst>
              <a:ext uri="{FF2B5EF4-FFF2-40B4-BE49-F238E27FC236}">
                <a16:creationId xmlns:a16="http://schemas.microsoft.com/office/drawing/2014/main" id="{2FA4305D-4B5A-48F6-AFF1-7C6E0102DBFE}"/>
              </a:ext>
            </a:extLst>
          </p:cNvPr>
          <p:cNvSpPr>
            <a:spLocks noGrp="1"/>
          </p:cNvSpPr>
          <p:nvPr>
            <p:ph type="sldNum" sz="quarter" idx="12"/>
          </p:nvPr>
        </p:nvSpPr>
        <p:spPr/>
        <p:txBody>
          <a:bodyPr/>
          <a:lstStyle/>
          <a:p>
            <a:fld id="{42829826-440C-411D-BB47-0872ED938B3F}" type="slidenum">
              <a:rPr lang="es-ES" smtClean="0"/>
              <a:t>13</a:t>
            </a:fld>
            <a:endParaRPr lang="es-ES"/>
          </a:p>
        </p:txBody>
      </p:sp>
    </p:spTree>
    <p:extLst>
      <p:ext uri="{BB962C8B-B14F-4D97-AF65-F5344CB8AC3E}">
        <p14:creationId xmlns:p14="http://schemas.microsoft.com/office/powerpoint/2010/main" val="3149151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E21907-4ACF-4929-BD04-C7213A9D5B8B}"/>
              </a:ext>
            </a:extLst>
          </p:cNvPr>
          <p:cNvSpPr>
            <a:spLocks noGrp="1"/>
          </p:cNvSpPr>
          <p:nvPr>
            <p:ph type="title"/>
          </p:nvPr>
        </p:nvSpPr>
        <p:spPr/>
        <p:txBody>
          <a:bodyPr/>
          <a:lstStyle/>
          <a:p>
            <a:r>
              <a:rPr lang="es-ES" dirty="0"/>
              <a:t>Inteligencia Artificial</a:t>
            </a:r>
          </a:p>
        </p:txBody>
      </p:sp>
      <p:sp>
        <p:nvSpPr>
          <p:cNvPr id="3" name="Marcador de contenido 2">
            <a:extLst>
              <a:ext uri="{FF2B5EF4-FFF2-40B4-BE49-F238E27FC236}">
                <a16:creationId xmlns:a16="http://schemas.microsoft.com/office/drawing/2014/main" id="{CAD24D75-C0B5-4D0C-8C04-E380C89A152F}"/>
              </a:ext>
            </a:extLst>
          </p:cNvPr>
          <p:cNvSpPr>
            <a:spLocks noGrp="1"/>
          </p:cNvSpPr>
          <p:nvPr>
            <p:ph idx="1"/>
          </p:nvPr>
        </p:nvSpPr>
        <p:spPr/>
        <p:txBody>
          <a:bodyPr/>
          <a:lstStyle/>
          <a:p>
            <a:pPr algn="just"/>
            <a:r>
              <a:rPr lang="es-ES" dirty="0"/>
              <a:t>Uno de los principales motivos del gran éxito de la saga ha sido la Inteligencia Artificial utilizada, la cual ha sido desarrollada y mejorada constantemente por los desarrolladores.</a:t>
            </a:r>
          </a:p>
          <a:p>
            <a:pPr algn="just"/>
            <a:r>
              <a:rPr lang="es-ES" dirty="0"/>
              <a:t>El objetivo de los desarrolladores siempre ha sido crear una IA más compleja que funcione en base a decisiones inteligentes y no tener que compensar con darle más recursos, de esta forma los jugadores no se sienten en desventaja ante la IA.</a:t>
            </a:r>
          </a:p>
          <a:p>
            <a:pPr algn="just"/>
            <a:r>
              <a:rPr lang="es-ES" dirty="0"/>
              <a:t>Adicionalmente, en Age </a:t>
            </a:r>
            <a:r>
              <a:rPr lang="es-ES" dirty="0" err="1"/>
              <a:t>of</a:t>
            </a:r>
            <a:r>
              <a:rPr lang="es-ES" dirty="0"/>
              <a:t> </a:t>
            </a:r>
            <a:r>
              <a:rPr lang="es-ES" dirty="0" err="1"/>
              <a:t>Mythology</a:t>
            </a:r>
            <a:r>
              <a:rPr lang="es-ES" dirty="0"/>
              <a:t> los jugadores pueden cambiar el comportamiento de la IA cuando crean sus propios escenarios para que puedan desenvolverse más fácilmente en estos nuevos escenarios.</a:t>
            </a:r>
          </a:p>
        </p:txBody>
      </p:sp>
      <p:sp>
        <p:nvSpPr>
          <p:cNvPr id="4" name="Marcador de número de diapositiva 3">
            <a:extLst>
              <a:ext uri="{FF2B5EF4-FFF2-40B4-BE49-F238E27FC236}">
                <a16:creationId xmlns:a16="http://schemas.microsoft.com/office/drawing/2014/main" id="{4E41880F-55E5-4635-B656-9C1B0976F397}"/>
              </a:ext>
            </a:extLst>
          </p:cNvPr>
          <p:cNvSpPr>
            <a:spLocks noGrp="1"/>
          </p:cNvSpPr>
          <p:nvPr>
            <p:ph type="sldNum" sz="quarter" idx="12"/>
          </p:nvPr>
        </p:nvSpPr>
        <p:spPr/>
        <p:txBody>
          <a:bodyPr/>
          <a:lstStyle/>
          <a:p>
            <a:fld id="{42829826-440C-411D-BB47-0872ED938B3F}" type="slidenum">
              <a:rPr lang="es-ES" smtClean="0"/>
              <a:t>14</a:t>
            </a:fld>
            <a:endParaRPr lang="es-ES"/>
          </a:p>
        </p:txBody>
      </p:sp>
    </p:spTree>
    <p:extLst>
      <p:ext uri="{BB962C8B-B14F-4D97-AF65-F5344CB8AC3E}">
        <p14:creationId xmlns:p14="http://schemas.microsoft.com/office/powerpoint/2010/main" val="2681227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D6C894-DA84-4297-97FA-B0EC4E31D117}"/>
              </a:ext>
            </a:extLst>
          </p:cNvPr>
          <p:cNvSpPr>
            <a:spLocks noGrp="1"/>
          </p:cNvSpPr>
          <p:nvPr>
            <p:ph type="title"/>
          </p:nvPr>
        </p:nvSpPr>
        <p:spPr/>
        <p:txBody>
          <a:bodyPr/>
          <a:lstStyle/>
          <a:p>
            <a:r>
              <a:rPr lang="es-ES" dirty="0"/>
              <a:t>E-</a:t>
            </a:r>
            <a:r>
              <a:rPr lang="es-ES" dirty="0" err="1"/>
              <a:t>sports</a:t>
            </a:r>
            <a:endParaRPr lang="es-ES" dirty="0"/>
          </a:p>
        </p:txBody>
      </p:sp>
      <p:sp>
        <p:nvSpPr>
          <p:cNvPr id="3" name="Marcador de contenido 2">
            <a:extLst>
              <a:ext uri="{FF2B5EF4-FFF2-40B4-BE49-F238E27FC236}">
                <a16:creationId xmlns:a16="http://schemas.microsoft.com/office/drawing/2014/main" id="{593DA1F6-3084-456A-A0F3-93BA4399D3A5}"/>
              </a:ext>
            </a:extLst>
          </p:cNvPr>
          <p:cNvSpPr>
            <a:spLocks noGrp="1"/>
          </p:cNvSpPr>
          <p:nvPr>
            <p:ph idx="1"/>
          </p:nvPr>
        </p:nvSpPr>
        <p:spPr/>
        <p:txBody>
          <a:bodyPr/>
          <a:lstStyle/>
          <a:p>
            <a:pPr algn="just"/>
            <a:r>
              <a:rPr lang="es-ES" dirty="0"/>
              <a:t>Pese a su longevidad, Age </a:t>
            </a:r>
            <a:r>
              <a:rPr lang="es-ES" dirty="0" err="1"/>
              <a:t>of</a:t>
            </a:r>
            <a:r>
              <a:rPr lang="es-ES" dirty="0"/>
              <a:t> </a:t>
            </a:r>
            <a:r>
              <a:rPr lang="es-ES" dirty="0" err="1"/>
              <a:t>Empires</a:t>
            </a:r>
            <a:r>
              <a:rPr lang="es-ES" dirty="0"/>
              <a:t> y más concretamente </a:t>
            </a:r>
            <a:r>
              <a:rPr lang="es-ES" dirty="0" err="1"/>
              <a:t>AoE</a:t>
            </a:r>
            <a:r>
              <a:rPr lang="es-ES" dirty="0"/>
              <a:t> II todavía atrae la atención de numerosos jugadores, colocándose frecuentemente entre los 50 juegos más jugados en </a:t>
            </a:r>
            <a:r>
              <a:rPr lang="es-ES" dirty="0" err="1"/>
              <a:t>Steam</a:t>
            </a:r>
            <a:r>
              <a:rPr lang="es-ES" dirty="0"/>
              <a:t> a día de hoy.</a:t>
            </a:r>
          </a:p>
          <a:p>
            <a:pPr algn="just"/>
            <a:r>
              <a:rPr lang="es-ES" dirty="0"/>
              <a:t>Por ello es frecuente encontrarnos torneos creados por los propios jugadores para que son vistos por miles de espectadores en vivo. Incluso Microsoft apoya económicamente alguno de estos torneos llegando incluso a sobrepasar los 60,000€</a:t>
            </a:r>
            <a:r>
              <a:rPr lang="en-GB" dirty="0"/>
              <a:t> </a:t>
            </a:r>
            <a:r>
              <a:rPr lang="en-GB" dirty="0" err="1"/>
              <a:t>en</a:t>
            </a:r>
            <a:r>
              <a:rPr lang="en-GB" dirty="0"/>
              <a:t> </a:t>
            </a:r>
            <a:r>
              <a:rPr lang="en-GB" dirty="0" err="1"/>
              <a:t>algunos</a:t>
            </a:r>
            <a:r>
              <a:rPr lang="en-GB" dirty="0"/>
              <a:t> de </a:t>
            </a:r>
            <a:r>
              <a:rPr lang="en-GB" dirty="0" err="1"/>
              <a:t>ellos</a:t>
            </a:r>
            <a:r>
              <a:rPr lang="en-GB" dirty="0"/>
              <a:t>. </a:t>
            </a:r>
          </a:p>
          <a:p>
            <a:pPr algn="just"/>
            <a:r>
              <a:rPr lang="es-ES" dirty="0"/>
              <a:t>Para ver la final mundial de este año de uno de los torneos más prestigiosos que existen a día de hoy puedes visitar el siguiente enlace</a:t>
            </a:r>
          </a:p>
          <a:p>
            <a:pPr marL="0" indent="0" algn="just">
              <a:buNone/>
            </a:pPr>
            <a:r>
              <a:rPr lang="es-ES" dirty="0"/>
              <a:t>     → </a:t>
            </a:r>
            <a:r>
              <a:rPr lang="es-ES" dirty="0">
                <a:hlinkClick r:id="rId2">
                  <a:extLst>
                    <a:ext uri="{A12FA001-AC4F-418D-AE19-62706E023703}">
                      <ahyp:hlinkClr xmlns:ahyp="http://schemas.microsoft.com/office/drawing/2018/hyperlinkcolor" val="tx"/>
                    </a:ext>
                  </a:extLst>
                </a:hlinkClick>
              </a:rPr>
              <a:t>https://www.youtube.com/watch?v=eUbDFtv2WiQ</a:t>
            </a:r>
            <a:endParaRPr lang="es-ES" dirty="0"/>
          </a:p>
        </p:txBody>
      </p:sp>
      <p:sp>
        <p:nvSpPr>
          <p:cNvPr id="4" name="Marcador de número de diapositiva 3">
            <a:extLst>
              <a:ext uri="{FF2B5EF4-FFF2-40B4-BE49-F238E27FC236}">
                <a16:creationId xmlns:a16="http://schemas.microsoft.com/office/drawing/2014/main" id="{67BBDCFD-FF02-4DE7-B106-09264639816E}"/>
              </a:ext>
            </a:extLst>
          </p:cNvPr>
          <p:cNvSpPr>
            <a:spLocks noGrp="1"/>
          </p:cNvSpPr>
          <p:nvPr>
            <p:ph type="sldNum" sz="quarter" idx="12"/>
          </p:nvPr>
        </p:nvSpPr>
        <p:spPr/>
        <p:txBody>
          <a:bodyPr/>
          <a:lstStyle/>
          <a:p>
            <a:fld id="{42829826-440C-411D-BB47-0872ED938B3F}" type="slidenum">
              <a:rPr lang="es-ES" smtClean="0"/>
              <a:t>15</a:t>
            </a:fld>
            <a:endParaRPr lang="es-ES"/>
          </a:p>
        </p:txBody>
      </p:sp>
    </p:spTree>
    <p:extLst>
      <p:ext uri="{BB962C8B-B14F-4D97-AF65-F5344CB8AC3E}">
        <p14:creationId xmlns:p14="http://schemas.microsoft.com/office/powerpoint/2010/main" val="2587535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8B6D14-CA40-4D4F-8FB1-7DE3F694DC22}"/>
              </a:ext>
            </a:extLst>
          </p:cNvPr>
          <p:cNvSpPr>
            <a:spLocks noGrp="1"/>
          </p:cNvSpPr>
          <p:nvPr>
            <p:ph type="title"/>
          </p:nvPr>
        </p:nvSpPr>
        <p:spPr/>
        <p:txBody>
          <a:bodyPr/>
          <a:lstStyle/>
          <a:p>
            <a:r>
              <a:rPr lang="es-ES" dirty="0"/>
              <a:t>Puntuación de la saga</a:t>
            </a:r>
          </a:p>
        </p:txBody>
      </p:sp>
      <p:sp>
        <p:nvSpPr>
          <p:cNvPr id="3" name="Marcador de número de diapositiva 2">
            <a:extLst>
              <a:ext uri="{FF2B5EF4-FFF2-40B4-BE49-F238E27FC236}">
                <a16:creationId xmlns:a16="http://schemas.microsoft.com/office/drawing/2014/main" id="{98AFAD51-1606-4693-BAD5-839E36900690}"/>
              </a:ext>
            </a:extLst>
          </p:cNvPr>
          <p:cNvSpPr>
            <a:spLocks noGrp="1"/>
          </p:cNvSpPr>
          <p:nvPr>
            <p:ph type="sldNum" sz="quarter" idx="12"/>
          </p:nvPr>
        </p:nvSpPr>
        <p:spPr/>
        <p:txBody>
          <a:bodyPr/>
          <a:lstStyle/>
          <a:p>
            <a:fld id="{42829826-440C-411D-BB47-0872ED938B3F}" type="slidenum">
              <a:rPr lang="es-ES" smtClean="0"/>
              <a:t>16</a:t>
            </a:fld>
            <a:endParaRPr lang="es-ES"/>
          </a:p>
        </p:txBody>
      </p:sp>
      <p:graphicFrame>
        <p:nvGraphicFramePr>
          <p:cNvPr id="6" name="Gráfico 5">
            <a:extLst>
              <a:ext uri="{FF2B5EF4-FFF2-40B4-BE49-F238E27FC236}">
                <a16:creationId xmlns:a16="http://schemas.microsoft.com/office/drawing/2014/main" id="{C6F74142-66FF-4B08-B7B1-A1808EBF73C8}"/>
              </a:ext>
            </a:extLst>
          </p:cNvPr>
          <p:cNvGraphicFramePr/>
          <p:nvPr>
            <p:extLst>
              <p:ext uri="{D42A27DB-BD31-4B8C-83A1-F6EECF244321}">
                <p14:modId xmlns:p14="http://schemas.microsoft.com/office/powerpoint/2010/main" val="2682559089"/>
              </p:ext>
            </p:extLst>
          </p:nvPr>
        </p:nvGraphicFramePr>
        <p:xfrm>
          <a:off x="2024742" y="1637211"/>
          <a:ext cx="8142515" cy="45773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73114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16AF57-912D-440A-91CB-2781348C265B}"/>
              </a:ext>
            </a:extLst>
          </p:cNvPr>
          <p:cNvSpPr>
            <a:spLocks noGrp="1"/>
          </p:cNvSpPr>
          <p:nvPr>
            <p:ph type="title"/>
          </p:nvPr>
        </p:nvSpPr>
        <p:spPr/>
        <p:txBody>
          <a:bodyPr/>
          <a:lstStyle/>
          <a:p>
            <a:r>
              <a:rPr lang="es-ES" dirty="0"/>
              <a:t>Bibliografía</a:t>
            </a:r>
          </a:p>
        </p:txBody>
      </p:sp>
      <p:sp>
        <p:nvSpPr>
          <p:cNvPr id="3" name="Marcador de contenido 2">
            <a:extLst>
              <a:ext uri="{FF2B5EF4-FFF2-40B4-BE49-F238E27FC236}">
                <a16:creationId xmlns:a16="http://schemas.microsoft.com/office/drawing/2014/main" id="{870A993A-DC21-402D-BDF8-9696D37E57A6}"/>
              </a:ext>
            </a:extLst>
          </p:cNvPr>
          <p:cNvSpPr>
            <a:spLocks noGrp="1"/>
          </p:cNvSpPr>
          <p:nvPr>
            <p:ph idx="1"/>
          </p:nvPr>
        </p:nvSpPr>
        <p:spPr/>
        <p:txBody>
          <a:bodyPr>
            <a:normAutofit lnSpcReduction="10000"/>
          </a:bodyPr>
          <a:lstStyle/>
          <a:p>
            <a:pPr algn="just"/>
            <a:r>
              <a:rPr lang="es-ES" dirty="0"/>
              <a:t>Web oficial de la saga → </a:t>
            </a:r>
            <a:r>
              <a:rPr lang="es-ES" dirty="0">
                <a:hlinkClick r:id="rId2">
                  <a:extLst>
                    <a:ext uri="{A12FA001-AC4F-418D-AE19-62706E023703}">
                      <ahyp:hlinkClr xmlns:ahyp="http://schemas.microsoft.com/office/drawing/2018/hyperlinkcolor" val="tx"/>
                    </a:ext>
                  </a:extLst>
                </a:hlinkClick>
              </a:rPr>
              <a:t>https://www.ageofempires.com/</a:t>
            </a:r>
            <a:endParaRPr lang="es-ES" dirty="0"/>
          </a:p>
          <a:p>
            <a:pPr algn="just"/>
            <a:r>
              <a:rPr lang="es-ES" dirty="0"/>
              <a:t>Web oficial de los desarrolladores de la saga → </a:t>
            </a:r>
            <a:r>
              <a:rPr lang="es-ES" dirty="0">
                <a:hlinkClick r:id="rId3">
                  <a:extLst>
                    <a:ext uri="{A12FA001-AC4F-418D-AE19-62706E023703}">
                      <ahyp:hlinkClr xmlns:ahyp="http://schemas.microsoft.com/office/drawing/2018/hyperlinkcolor" val="tx"/>
                    </a:ext>
                  </a:extLst>
                </a:hlinkClick>
              </a:rPr>
              <a:t>https://www.forgottenempires.net/</a:t>
            </a:r>
            <a:endParaRPr lang="es-ES" dirty="0"/>
          </a:p>
          <a:p>
            <a:pPr algn="just"/>
            <a:r>
              <a:rPr lang="es-ES" dirty="0" err="1"/>
              <a:t>Reviews</a:t>
            </a:r>
            <a:r>
              <a:rPr lang="es-ES" dirty="0"/>
              <a:t> de la saga → </a:t>
            </a:r>
            <a:r>
              <a:rPr lang="es-ES" dirty="0">
                <a:hlinkClick r:id="rId4">
                  <a:extLst>
                    <a:ext uri="{A12FA001-AC4F-418D-AE19-62706E023703}">
                      <ahyp:hlinkClr xmlns:ahyp="http://schemas.microsoft.com/office/drawing/2018/hyperlinkcolor" val="tx"/>
                    </a:ext>
                  </a:extLst>
                </a:hlinkClick>
              </a:rPr>
              <a:t>https://www.metacritic.com/</a:t>
            </a:r>
            <a:endParaRPr lang="es-ES" dirty="0"/>
          </a:p>
          <a:p>
            <a:pPr algn="just"/>
            <a:r>
              <a:rPr lang="es-ES" dirty="0"/>
              <a:t>Wiki creada por la comunidad sobre la Inteligencia artificial en Age </a:t>
            </a:r>
            <a:r>
              <a:rPr lang="es-ES" dirty="0" err="1"/>
              <a:t>of</a:t>
            </a:r>
            <a:r>
              <a:rPr lang="es-ES" dirty="0"/>
              <a:t> </a:t>
            </a:r>
            <a:r>
              <a:rPr lang="es-ES" dirty="0" err="1"/>
              <a:t>Eempires</a:t>
            </a:r>
            <a:r>
              <a:rPr lang="es-ES" dirty="0"/>
              <a:t> </a:t>
            </a:r>
            <a:br>
              <a:rPr lang="es-ES" dirty="0"/>
            </a:br>
            <a:r>
              <a:rPr lang="es-ES" dirty="0"/>
              <a:t>→ </a:t>
            </a:r>
            <a:r>
              <a:rPr lang="es-ES" dirty="0">
                <a:hlinkClick r:id="rId5">
                  <a:extLst>
                    <a:ext uri="{A12FA001-AC4F-418D-AE19-62706E023703}">
                      <ahyp:hlinkClr xmlns:ahyp="http://schemas.microsoft.com/office/drawing/2018/hyperlinkcolor" val="tx"/>
                    </a:ext>
                  </a:extLst>
                </a:hlinkClick>
              </a:rPr>
              <a:t>https://ageofempires.fandom.com/wiki/Artificial_intelligence</a:t>
            </a:r>
            <a:endParaRPr lang="es-ES" dirty="0"/>
          </a:p>
          <a:p>
            <a:pPr algn="just"/>
            <a:r>
              <a:rPr lang="es-ES" dirty="0"/>
              <a:t>Wiki creada por la comunidad sobre las Civilizaciones en Age </a:t>
            </a:r>
            <a:r>
              <a:rPr lang="es-ES" dirty="0" err="1"/>
              <a:t>of</a:t>
            </a:r>
            <a:r>
              <a:rPr lang="es-ES" dirty="0"/>
              <a:t> </a:t>
            </a:r>
            <a:r>
              <a:rPr lang="es-ES" dirty="0" err="1"/>
              <a:t>Empires</a:t>
            </a:r>
            <a:br>
              <a:rPr lang="es-ES" dirty="0"/>
            </a:br>
            <a:r>
              <a:rPr lang="es-ES" dirty="0"/>
              <a:t>→ </a:t>
            </a:r>
            <a:r>
              <a:rPr lang="es-ES" dirty="0">
                <a:hlinkClick r:id="rId6">
                  <a:extLst>
                    <a:ext uri="{A12FA001-AC4F-418D-AE19-62706E023703}">
                      <ahyp:hlinkClr xmlns:ahyp="http://schemas.microsoft.com/office/drawing/2018/hyperlinkcolor" val="tx"/>
                    </a:ext>
                  </a:extLst>
                </a:hlinkClick>
              </a:rPr>
              <a:t>https://ageofempires.fandom.com/wiki/Civilizations_(Age_of_Empires_II)</a:t>
            </a:r>
            <a:endParaRPr lang="es-ES" dirty="0"/>
          </a:p>
          <a:p>
            <a:pPr algn="just"/>
            <a:r>
              <a:rPr lang="es-ES" dirty="0"/>
              <a:t>Wiki creada por la comunidad sobre Poderes divinos</a:t>
            </a:r>
          </a:p>
          <a:p>
            <a:pPr marL="0" indent="0" algn="just">
              <a:buNone/>
            </a:pPr>
            <a:r>
              <a:rPr lang="es-ES" dirty="0"/>
              <a:t>   → </a:t>
            </a:r>
            <a:r>
              <a:rPr lang="es-ES" dirty="0">
                <a:hlinkClick r:id="rId7">
                  <a:extLst>
                    <a:ext uri="{A12FA001-AC4F-418D-AE19-62706E023703}">
                      <ahyp:hlinkClr xmlns:ahyp="http://schemas.microsoft.com/office/drawing/2018/hyperlinkcolor" val="tx"/>
                    </a:ext>
                  </a:extLst>
                </a:hlinkClick>
              </a:rPr>
              <a:t>https://ageofempires.fandom.com/wiki/God_power</a:t>
            </a:r>
            <a:endParaRPr lang="es-ES" dirty="0"/>
          </a:p>
          <a:p>
            <a:pPr algn="just"/>
            <a:r>
              <a:rPr lang="es-ES" dirty="0" err="1"/>
              <a:t>Trailer</a:t>
            </a:r>
            <a:r>
              <a:rPr lang="es-ES" dirty="0"/>
              <a:t> oficial de Age </a:t>
            </a:r>
            <a:r>
              <a:rPr lang="es-ES" dirty="0" err="1"/>
              <a:t>of</a:t>
            </a:r>
            <a:r>
              <a:rPr lang="es-ES" dirty="0"/>
              <a:t> </a:t>
            </a:r>
            <a:r>
              <a:rPr lang="es-ES" dirty="0" err="1"/>
              <a:t>Empires</a:t>
            </a:r>
            <a:r>
              <a:rPr lang="es-ES" dirty="0"/>
              <a:t> IV </a:t>
            </a:r>
          </a:p>
          <a:p>
            <a:pPr marL="0" indent="0" algn="just">
              <a:buNone/>
            </a:pPr>
            <a:r>
              <a:rPr lang="es-ES" dirty="0"/>
              <a:t>   → </a:t>
            </a:r>
            <a:r>
              <a:rPr lang="es-ES" dirty="0">
                <a:hlinkClick r:id="rId8">
                  <a:extLst>
                    <a:ext uri="{A12FA001-AC4F-418D-AE19-62706E023703}">
                      <ahyp:hlinkClr xmlns:ahyp="http://schemas.microsoft.com/office/drawing/2018/hyperlinkcolor" val="tx"/>
                    </a:ext>
                  </a:extLst>
                </a:hlinkClick>
              </a:rPr>
              <a:t>https://www.youtube.com/watch?v=QFlVNtGJVDU</a:t>
            </a:r>
            <a:r>
              <a:rPr lang="es-ES" dirty="0"/>
              <a:t> </a:t>
            </a:r>
          </a:p>
        </p:txBody>
      </p:sp>
      <p:sp>
        <p:nvSpPr>
          <p:cNvPr id="4" name="Marcador de número de diapositiva 3">
            <a:extLst>
              <a:ext uri="{FF2B5EF4-FFF2-40B4-BE49-F238E27FC236}">
                <a16:creationId xmlns:a16="http://schemas.microsoft.com/office/drawing/2014/main" id="{4A8DB7E3-EC93-4A8E-8579-46AADF2E537E}"/>
              </a:ext>
            </a:extLst>
          </p:cNvPr>
          <p:cNvSpPr>
            <a:spLocks noGrp="1"/>
          </p:cNvSpPr>
          <p:nvPr>
            <p:ph type="sldNum" sz="quarter" idx="12"/>
          </p:nvPr>
        </p:nvSpPr>
        <p:spPr/>
        <p:txBody>
          <a:bodyPr/>
          <a:lstStyle/>
          <a:p>
            <a:fld id="{42829826-440C-411D-BB47-0872ED938B3F}" type="slidenum">
              <a:rPr lang="es-ES" smtClean="0"/>
              <a:t>17</a:t>
            </a:fld>
            <a:endParaRPr lang="es-ES"/>
          </a:p>
        </p:txBody>
      </p:sp>
    </p:spTree>
    <p:extLst>
      <p:ext uri="{BB962C8B-B14F-4D97-AF65-F5344CB8AC3E}">
        <p14:creationId xmlns:p14="http://schemas.microsoft.com/office/powerpoint/2010/main" val="2220284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6549ED-6C57-4F88-BB38-A1016B5C6F1F}"/>
              </a:ext>
            </a:extLst>
          </p:cNvPr>
          <p:cNvSpPr>
            <a:spLocks noGrp="1"/>
          </p:cNvSpPr>
          <p:nvPr>
            <p:ph type="title"/>
          </p:nvPr>
        </p:nvSpPr>
        <p:spPr/>
        <p:txBody>
          <a:bodyPr/>
          <a:lstStyle/>
          <a:p>
            <a:r>
              <a:rPr lang="es-ES" dirty="0"/>
              <a:t>Índice</a:t>
            </a:r>
          </a:p>
        </p:txBody>
      </p:sp>
      <p:sp>
        <p:nvSpPr>
          <p:cNvPr id="3" name="Marcador de contenido 2">
            <a:extLst>
              <a:ext uri="{FF2B5EF4-FFF2-40B4-BE49-F238E27FC236}">
                <a16:creationId xmlns:a16="http://schemas.microsoft.com/office/drawing/2014/main" id="{D91A4559-F976-42E7-986B-5B99CDCF6259}"/>
              </a:ext>
            </a:extLst>
          </p:cNvPr>
          <p:cNvSpPr>
            <a:spLocks noGrp="1"/>
          </p:cNvSpPr>
          <p:nvPr>
            <p:ph idx="1"/>
          </p:nvPr>
        </p:nvSpPr>
        <p:spPr/>
        <p:txBody>
          <a:bodyPr>
            <a:normAutofit lnSpcReduction="10000"/>
          </a:bodyPr>
          <a:lstStyle/>
          <a:p>
            <a:r>
              <a:rPr lang="es-ES" dirty="0">
                <a:hlinkClick r:id="rId2" action="ppaction://hlinksldjump">
                  <a:extLst>
                    <a:ext uri="{A12FA001-AC4F-418D-AE19-62706E023703}">
                      <ahyp:hlinkClr xmlns:ahyp="http://schemas.microsoft.com/office/drawing/2018/hyperlinkcolor" val="tx"/>
                    </a:ext>
                  </a:extLst>
                </a:hlinkClick>
              </a:rPr>
              <a:t>¿Qué es Age </a:t>
            </a:r>
            <a:r>
              <a:rPr lang="es-ES" dirty="0" err="1">
                <a:hlinkClick r:id="rId2" action="ppaction://hlinksldjump">
                  <a:extLst>
                    <a:ext uri="{A12FA001-AC4F-418D-AE19-62706E023703}">
                      <ahyp:hlinkClr xmlns:ahyp="http://schemas.microsoft.com/office/drawing/2018/hyperlinkcolor" val="tx"/>
                    </a:ext>
                  </a:extLst>
                </a:hlinkClick>
              </a:rPr>
              <a:t>of</a:t>
            </a:r>
            <a:r>
              <a:rPr lang="es-ES" dirty="0">
                <a:hlinkClick r:id="rId2" action="ppaction://hlinksldjump">
                  <a:extLst>
                    <a:ext uri="{A12FA001-AC4F-418D-AE19-62706E023703}">
                      <ahyp:hlinkClr xmlns:ahyp="http://schemas.microsoft.com/office/drawing/2018/hyperlinkcolor" val="tx"/>
                    </a:ext>
                  </a:extLst>
                </a:hlinkClick>
              </a:rPr>
              <a:t> </a:t>
            </a:r>
            <a:r>
              <a:rPr lang="es-ES" dirty="0" err="1">
                <a:hlinkClick r:id="rId2" action="ppaction://hlinksldjump">
                  <a:extLst>
                    <a:ext uri="{A12FA001-AC4F-418D-AE19-62706E023703}">
                      <ahyp:hlinkClr xmlns:ahyp="http://schemas.microsoft.com/office/drawing/2018/hyperlinkcolor" val="tx"/>
                    </a:ext>
                  </a:extLst>
                </a:hlinkClick>
              </a:rPr>
              <a:t>Empires</a:t>
            </a:r>
            <a:r>
              <a:rPr lang="es-ES" dirty="0">
                <a:hlinkClick r:id="rId2" action="ppaction://hlinksldjump">
                  <a:extLst>
                    <a:ext uri="{A12FA001-AC4F-418D-AE19-62706E023703}">
                      <ahyp:hlinkClr xmlns:ahyp="http://schemas.microsoft.com/office/drawing/2018/hyperlinkcolor" val="tx"/>
                    </a:ext>
                  </a:extLst>
                </a:hlinkClick>
              </a:rPr>
              <a:t>?</a:t>
            </a:r>
            <a:endParaRPr lang="es-ES" dirty="0"/>
          </a:p>
          <a:p>
            <a:r>
              <a:rPr lang="es-ES" dirty="0">
                <a:hlinkClick r:id="rId3" action="ppaction://hlinksldjump">
                  <a:extLst>
                    <a:ext uri="{A12FA001-AC4F-418D-AE19-62706E023703}">
                      <ahyp:hlinkClr xmlns:ahyp="http://schemas.microsoft.com/office/drawing/2018/hyperlinkcolor" val="tx"/>
                    </a:ext>
                  </a:extLst>
                </a:hlinkClick>
              </a:rPr>
              <a:t>Historia</a:t>
            </a:r>
            <a:endParaRPr lang="es-ES" dirty="0"/>
          </a:p>
          <a:p>
            <a:pPr marL="617220" lvl="1" indent="-342900">
              <a:buFont typeface="+mj-lt"/>
              <a:buAutoNum type="arabicPeriod"/>
            </a:pPr>
            <a:r>
              <a:rPr lang="es-ES" dirty="0">
                <a:hlinkClick r:id="rId4" action="ppaction://hlinksldjump">
                  <a:extLst>
                    <a:ext uri="{A12FA001-AC4F-418D-AE19-62706E023703}">
                      <ahyp:hlinkClr xmlns:ahyp="http://schemas.microsoft.com/office/drawing/2018/hyperlinkcolor" val="tx"/>
                    </a:ext>
                  </a:extLst>
                </a:hlinkClick>
              </a:rPr>
              <a:t>Age </a:t>
            </a:r>
            <a:r>
              <a:rPr lang="es-ES" dirty="0" err="1">
                <a:hlinkClick r:id="rId4" action="ppaction://hlinksldjump">
                  <a:extLst>
                    <a:ext uri="{A12FA001-AC4F-418D-AE19-62706E023703}">
                      <ahyp:hlinkClr xmlns:ahyp="http://schemas.microsoft.com/office/drawing/2018/hyperlinkcolor" val="tx"/>
                    </a:ext>
                  </a:extLst>
                </a:hlinkClick>
              </a:rPr>
              <a:t>of</a:t>
            </a:r>
            <a:r>
              <a:rPr lang="es-ES" dirty="0">
                <a:hlinkClick r:id="rId4" action="ppaction://hlinksldjump">
                  <a:extLst>
                    <a:ext uri="{A12FA001-AC4F-418D-AE19-62706E023703}">
                      <ahyp:hlinkClr xmlns:ahyp="http://schemas.microsoft.com/office/drawing/2018/hyperlinkcolor" val="tx"/>
                    </a:ext>
                  </a:extLst>
                </a:hlinkClick>
              </a:rPr>
              <a:t> </a:t>
            </a:r>
            <a:r>
              <a:rPr lang="es-ES" dirty="0" err="1">
                <a:hlinkClick r:id="rId4" action="ppaction://hlinksldjump">
                  <a:extLst>
                    <a:ext uri="{A12FA001-AC4F-418D-AE19-62706E023703}">
                      <ahyp:hlinkClr xmlns:ahyp="http://schemas.microsoft.com/office/drawing/2018/hyperlinkcolor" val="tx"/>
                    </a:ext>
                  </a:extLst>
                </a:hlinkClick>
              </a:rPr>
              <a:t>Empires</a:t>
            </a:r>
            <a:r>
              <a:rPr lang="es-ES" dirty="0">
                <a:hlinkClick r:id="rId4" action="ppaction://hlinksldjump">
                  <a:extLst>
                    <a:ext uri="{A12FA001-AC4F-418D-AE19-62706E023703}">
                      <ahyp:hlinkClr xmlns:ahyp="http://schemas.microsoft.com/office/drawing/2018/hyperlinkcolor" val="tx"/>
                    </a:ext>
                  </a:extLst>
                </a:hlinkClick>
              </a:rPr>
              <a:t> I</a:t>
            </a:r>
            <a:endParaRPr lang="es-ES" dirty="0"/>
          </a:p>
          <a:p>
            <a:pPr marL="617220" lvl="1" indent="-342900">
              <a:buFont typeface="+mj-lt"/>
              <a:buAutoNum type="arabicPeriod"/>
            </a:pPr>
            <a:r>
              <a:rPr lang="es-ES" dirty="0">
                <a:hlinkClick r:id="rId5" action="ppaction://hlinksldjump">
                  <a:extLst>
                    <a:ext uri="{A12FA001-AC4F-418D-AE19-62706E023703}">
                      <ahyp:hlinkClr xmlns:ahyp="http://schemas.microsoft.com/office/drawing/2018/hyperlinkcolor" val="tx"/>
                    </a:ext>
                  </a:extLst>
                </a:hlinkClick>
              </a:rPr>
              <a:t>Age </a:t>
            </a:r>
            <a:r>
              <a:rPr lang="es-ES" dirty="0" err="1">
                <a:hlinkClick r:id="rId5" action="ppaction://hlinksldjump">
                  <a:extLst>
                    <a:ext uri="{A12FA001-AC4F-418D-AE19-62706E023703}">
                      <ahyp:hlinkClr xmlns:ahyp="http://schemas.microsoft.com/office/drawing/2018/hyperlinkcolor" val="tx"/>
                    </a:ext>
                  </a:extLst>
                </a:hlinkClick>
              </a:rPr>
              <a:t>of</a:t>
            </a:r>
            <a:r>
              <a:rPr lang="es-ES" dirty="0">
                <a:hlinkClick r:id="rId5" action="ppaction://hlinksldjump">
                  <a:extLst>
                    <a:ext uri="{A12FA001-AC4F-418D-AE19-62706E023703}">
                      <ahyp:hlinkClr xmlns:ahyp="http://schemas.microsoft.com/office/drawing/2018/hyperlinkcolor" val="tx"/>
                    </a:ext>
                  </a:extLst>
                </a:hlinkClick>
              </a:rPr>
              <a:t> </a:t>
            </a:r>
            <a:r>
              <a:rPr lang="es-ES" dirty="0" err="1">
                <a:hlinkClick r:id="rId5" action="ppaction://hlinksldjump">
                  <a:extLst>
                    <a:ext uri="{A12FA001-AC4F-418D-AE19-62706E023703}">
                      <ahyp:hlinkClr xmlns:ahyp="http://schemas.microsoft.com/office/drawing/2018/hyperlinkcolor" val="tx"/>
                    </a:ext>
                  </a:extLst>
                </a:hlinkClick>
              </a:rPr>
              <a:t>Empires</a:t>
            </a:r>
            <a:r>
              <a:rPr lang="es-ES" dirty="0">
                <a:hlinkClick r:id="rId5" action="ppaction://hlinksldjump">
                  <a:extLst>
                    <a:ext uri="{A12FA001-AC4F-418D-AE19-62706E023703}">
                      <ahyp:hlinkClr xmlns:ahyp="http://schemas.microsoft.com/office/drawing/2018/hyperlinkcolor" val="tx"/>
                    </a:ext>
                  </a:extLst>
                </a:hlinkClick>
              </a:rPr>
              <a:t> II</a:t>
            </a:r>
            <a:endParaRPr lang="es-ES" dirty="0"/>
          </a:p>
          <a:p>
            <a:pPr marL="617220" lvl="1" indent="-342900">
              <a:buFont typeface="+mj-lt"/>
              <a:buAutoNum type="arabicPeriod"/>
            </a:pPr>
            <a:r>
              <a:rPr lang="es-ES" dirty="0">
                <a:hlinkClick r:id="rId6" action="ppaction://hlinksldjump">
                  <a:extLst>
                    <a:ext uri="{A12FA001-AC4F-418D-AE19-62706E023703}">
                      <ahyp:hlinkClr xmlns:ahyp="http://schemas.microsoft.com/office/drawing/2018/hyperlinkcolor" val="tx"/>
                    </a:ext>
                  </a:extLst>
                </a:hlinkClick>
              </a:rPr>
              <a:t>Age </a:t>
            </a:r>
            <a:r>
              <a:rPr lang="es-ES" dirty="0" err="1">
                <a:hlinkClick r:id="rId6" action="ppaction://hlinksldjump">
                  <a:extLst>
                    <a:ext uri="{A12FA001-AC4F-418D-AE19-62706E023703}">
                      <ahyp:hlinkClr xmlns:ahyp="http://schemas.microsoft.com/office/drawing/2018/hyperlinkcolor" val="tx"/>
                    </a:ext>
                  </a:extLst>
                </a:hlinkClick>
              </a:rPr>
              <a:t>of</a:t>
            </a:r>
            <a:r>
              <a:rPr lang="es-ES" dirty="0">
                <a:hlinkClick r:id="rId6" action="ppaction://hlinksldjump">
                  <a:extLst>
                    <a:ext uri="{A12FA001-AC4F-418D-AE19-62706E023703}">
                      <ahyp:hlinkClr xmlns:ahyp="http://schemas.microsoft.com/office/drawing/2018/hyperlinkcolor" val="tx"/>
                    </a:ext>
                  </a:extLst>
                </a:hlinkClick>
              </a:rPr>
              <a:t> </a:t>
            </a:r>
            <a:r>
              <a:rPr lang="es-ES" dirty="0" err="1">
                <a:hlinkClick r:id="rId6" action="ppaction://hlinksldjump">
                  <a:extLst>
                    <a:ext uri="{A12FA001-AC4F-418D-AE19-62706E023703}">
                      <ahyp:hlinkClr xmlns:ahyp="http://schemas.microsoft.com/office/drawing/2018/hyperlinkcolor" val="tx"/>
                    </a:ext>
                  </a:extLst>
                </a:hlinkClick>
              </a:rPr>
              <a:t>Empires</a:t>
            </a:r>
            <a:r>
              <a:rPr lang="es-ES" dirty="0">
                <a:hlinkClick r:id="rId6" action="ppaction://hlinksldjump">
                  <a:extLst>
                    <a:ext uri="{A12FA001-AC4F-418D-AE19-62706E023703}">
                      <ahyp:hlinkClr xmlns:ahyp="http://schemas.microsoft.com/office/drawing/2018/hyperlinkcolor" val="tx"/>
                    </a:ext>
                  </a:extLst>
                </a:hlinkClick>
              </a:rPr>
              <a:t> III</a:t>
            </a:r>
            <a:endParaRPr lang="es-ES" dirty="0"/>
          </a:p>
          <a:p>
            <a:pPr marL="617220" lvl="1" indent="-342900">
              <a:buFont typeface="+mj-lt"/>
              <a:buAutoNum type="arabicPeriod"/>
            </a:pPr>
            <a:r>
              <a:rPr lang="es-ES" dirty="0">
                <a:hlinkClick r:id="rId7" action="ppaction://hlinksldjump">
                  <a:extLst>
                    <a:ext uri="{A12FA001-AC4F-418D-AE19-62706E023703}">
                      <ahyp:hlinkClr xmlns:ahyp="http://schemas.microsoft.com/office/drawing/2018/hyperlinkcolor" val="tx"/>
                    </a:ext>
                  </a:extLst>
                </a:hlinkClick>
              </a:rPr>
              <a:t>Age </a:t>
            </a:r>
            <a:r>
              <a:rPr lang="es-ES" dirty="0" err="1">
                <a:hlinkClick r:id="rId7" action="ppaction://hlinksldjump">
                  <a:extLst>
                    <a:ext uri="{A12FA001-AC4F-418D-AE19-62706E023703}">
                      <ahyp:hlinkClr xmlns:ahyp="http://schemas.microsoft.com/office/drawing/2018/hyperlinkcolor" val="tx"/>
                    </a:ext>
                  </a:extLst>
                </a:hlinkClick>
              </a:rPr>
              <a:t>of</a:t>
            </a:r>
            <a:r>
              <a:rPr lang="es-ES" dirty="0">
                <a:hlinkClick r:id="rId7" action="ppaction://hlinksldjump">
                  <a:extLst>
                    <a:ext uri="{A12FA001-AC4F-418D-AE19-62706E023703}">
                      <ahyp:hlinkClr xmlns:ahyp="http://schemas.microsoft.com/office/drawing/2018/hyperlinkcolor" val="tx"/>
                    </a:ext>
                  </a:extLst>
                </a:hlinkClick>
              </a:rPr>
              <a:t> </a:t>
            </a:r>
            <a:r>
              <a:rPr lang="es-ES" dirty="0" err="1">
                <a:hlinkClick r:id="rId7" action="ppaction://hlinksldjump">
                  <a:extLst>
                    <a:ext uri="{A12FA001-AC4F-418D-AE19-62706E023703}">
                      <ahyp:hlinkClr xmlns:ahyp="http://schemas.microsoft.com/office/drawing/2018/hyperlinkcolor" val="tx"/>
                    </a:ext>
                  </a:extLst>
                </a:hlinkClick>
              </a:rPr>
              <a:t>Empires</a:t>
            </a:r>
            <a:r>
              <a:rPr lang="es-ES" dirty="0">
                <a:hlinkClick r:id="rId7" action="ppaction://hlinksldjump">
                  <a:extLst>
                    <a:ext uri="{A12FA001-AC4F-418D-AE19-62706E023703}">
                      <ahyp:hlinkClr xmlns:ahyp="http://schemas.microsoft.com/office/drawing/2018/hyperlinkcolor" val="tx"/>
                    </a:ext>
                  </a:extLst>
                </a:hlinkClick>
              </a:rPr>
              <a:t> IV</a:t>
            </a:r>
            <a:endParaRPr lang="es-ES" dirty="0"/>
          </a:p>
          <a:p>
            <a:pPr marL="617220" lvl="1" indent="-342900">
              <a:buFont typeface="+mj-lt"/>
              <a:buAutoNum type="arabicPeriod"/>
            </a:pPr>
            <a:r>
              <a:rPr lang="es-ES" dirty="0">
                <a:hlinkClick r:id="rId8" action="ppaction://hlinksldjump">
                  <a:extLst>
                    <a:ext uri="{A12FA001-AC4F-418D-AE19-62706E023703}">
                      <ahyp:hlinkClr xmlns:ahyp="http://schemas.microsoft.com/office/drawing/2018/hyperlinkcolor" val="tx"/>
                    </a:ext>
                  </a:extLst>
                </a:hlinkClick>
              </a:rPr>
              <a:t>Age </a:t>
            </a:r>
            <a:r>
              <a:rPr lang="es-ES" dirty="0" err="1">
                <a:hlinkClick r:id="rId8" action="ppaction://hlinksldjump">
                  <a:extLst>
                    <a:ext uri="{A12FA001-AC4F-418D-AE19-62706E023703}">
                      <ahyp:hlinkClr xmlns:ahyp="http://schemas.microsoft.com/office/drawing/2018/hyperlinkcolor" val="tx"/>
                    </a:ext>
                  </a:extLst>
                </a:hlinkClick>
              </a:rPr>
              <a:t>of</a:t>
            </a:r>
            <a:r>
              <a:rPr lang="es-ES" dirty="0">
                <a:hlinkClick r:id="rId8" action="ppaction://hlinksldjump">
                  <a:extLst>
                    <a:ext uri="{A12FA001-AC4F-418D-AE19-62706E023703}">
                      <ahyp:hlinkClr xmlns:ahyp="http://schemas.microsoft.com/office/drawing/2018/hyperlinkcolor" val="tx"/>
                    </a:ext>
                  </a:extLst>
                </a:hlinkClick>
              </a:rPr>
              <a:t> </a:t>
            </a:r>
            <a:r>
              <a:rPr lang="es-ES" dirty="0" err="1">
                <a:hlinkClick r:id="rId8" action="ppaction://hlinksldjump">
                  <a:extLst>
                    <a:ext uri="{A12FA001-AC4F-418D-AE19-62706E023703}">
                      <ahyp:hlinkClr xmlns:ahyp="http://schemas.microsoft.com/office/drawing/2018/hyperlinkcolor" val="tx"/>
                    </a:ext>
                  </a:extLst>
                </a:hlinkClick>
              </a:rPr>
              <a:t>Mythology</a:t>
            </a:r>
            <a:endParaRPr lang="es-ES" dirty="0"/>
          </a:p>
          <a:p>
            <a:r>
              <a:rPr lang="es-ES" dirty="0">
                <a:hlinkClick r:id="rId9" action="ppaction://hlinksldjump">
                  <a:extLst>
                    <a:ext uri="{A12FA001-AC4F-418D-AE19-62706E023703}">
                      <ahyp:hlinkClr xmlns:ahyp="http://schemas.microsoft.com/office/drawing/2018/hyperlinkcolor" val="tx"/>
                    </a:ext>
                  </a:extLst>
                </a:hlinkClick>
              </a:rPr>
              <a:t>Comunidad en Age </a:t>
            </a:r>
            <a:r>
              <a:rPr lang="es-ES" dirty="0" err="1">
                <a:hlinkClick r:id="rId9" action="ppaction://hlinksldjump">
                  <a:extLst>
                    <a:ext uri="{A12FA001-AC4F-418D-AE19-62706E023703}">
                      <ahyp:hlinkClr xmlns:ahyp="http://schemas.microsoft.com/office/drawing/2018/hyperlinkcolor" val="tx"/>
                    </a:ext>
                  </a:extLst>
                </a:hlinkClick>
              </a:rPr>
              <a:t>of</a:t>
            </a:r>
            <a:r>
              <a:rPr lang="es-ES" dirty="0">
                <a:hlinkClick r:id="rId9" action="ppaction://hlinksldjump">
                  <a:extLst>
                    <a:ext uri="{A12FA001-AC4F-418D-AE19-62706E023703}">
                      <ahyp:hlinkClr xmlns:ahyp="http://schemas.microsoft.com/office/drawing/2018/hyperlinkcolor" val="tx"/>
                    </a:ext>
                  </a:extLst>
                </a:hlinkClick>
              </a:rPr>
              <a:t> </a:t>
            </a:r>
            <a:r>
              <a:rPr lang="es-ES" dirty="0" err="1">
                <a:hlinkClick r:id="rId9" action="ppaction://hlinksldjump">
                  <a:extLst>
                    <a:ext uri="{A12FA001-AC4F-418D-AE19-62706E023703}">
                      <ahyp:hlinkClr xmlns:ahyp="http://schemas.microsoft.com/office/drawing/2018/hyperlinkcolor" val="tx"/>
                    </a:ext>
                  </a:extLst>
                </a:hlinkClick>
              </a:rPr>
              <a:t>Empires</a:t>
            </a:r>
            <a:endParaRPr lang="es-ES" dirty="0">
              <a:hlinkClick r:id="rId10" action="ppaction://hlinksldjump">
                <a:extLst>
                  <a:ext uri="{A12FA001-AC4F-418D-AE19-62706E023703}">
                    <ahyp:hlinkClr xmlns:ahyp="http://schemas.microsoft.com/office/drawing/2018/hyperlinkcolor" val="tx"/>
                  </a:ext>
                </a:extLst>
              </a:hlinkClick>
            </a:endParaRPr>
          </a:p>
          <a:p>
            <a:pPr lvl="1"/>
            <a:r>
              <a:rPr lang="es-ES" dirty="0">
                <a:hlinkClick r:id="rId11" action="ppaction://hlinksldjump">
                  <a:extLst>
                    <a:ext uri="{A12FA001-AC4F-418D-AE19-62706E023703}">
                      <ahyp:hlinkClr xmlns:ahyp="http://schemas.microsoft.com/office/drawing/2018/hyperlinkcolor" val="tx"/>
                    </a:ext>
                  </a:extLst>
                </a:hlinkClick>
              </a:rPr>
              <a:t>Inteligencia </a:t>
            </a:r>
            <a:r>
              <a:rPr lang="es-ES" dirty="0" err="1">
                <a:hlinkClick r:id="rId11" action="ppaction://hlinksldjump">
                  <a:extLst>
                    <a:ext uri="{A12FA001-AC4F-418D-AE19-62706E023703}">
                      <ahyp:hlinkClr xmlns:ahyp="http://schemas.microsoft.com/office/drawing/2018/hyperlinkcolor" val="tx"/>
                    </a:ext>
                  </a:extLst>
                </a:hlinkClick>
              </a:rPr>
              <a:t>Artifical</a:t>
            </a:r>
            <a:endParaRPr lang="es-ES" dirty="0">
              <a:hlinkClick r:id="rId10" action="ppaction://hlinksldjump">
                <a:extLst>
                  <a:ext uri="{A12FA001-AC4F-418D-AE19-62706E023703}">
                    <ahyp:hlinkClr xmlns:ahyp="http://schemas.microsoft.com/office/drawing/2018/hyperlinkcolor" val="tx"/>
                  </a:ext>
                </a:extLst>
              </a:hlinkClick>
            </a:endParaRPr>
          </a:p>
          <a:p>
            <a:pPr lvl="1"/>
            <a:r>
              <a:rPr lang="es-ES" dirty="0">
                <a:hlinkClick r:id="rId12" action="ppaction://hlinksldjump">
                  <a:extLst>
                    <a:ext uri="{A12FA001-AC4F-418D-AE19-62706E023703}">
                      <ahyp:hlinkClr xmlns:ahyp="http://schemas.microsoft.com/office/drawing/2018/hyperlinkcolor" val="tx"/>
                    </a:ext>
                  </a:extLst>
                </a:hlinkClick>
              </a:rPr>
              <a:t>E-</a:t>
            </a:r>
            <a:r>
              <a:rPr lang="es-ES" dirty="0" err="1">
                <a:hlinkClick r:id="rId12" action="ppaction://hlinksldjump">
                  <a:extLst>
                    <a:ext uri="{A12FA001-AC4F-418D-AE19-62706E023703}">
                      <ahyp:hlinkClr xmlns:ahyp="http://schemas.microsoft.com/office/drawing/2018/hyperlinkcolor" val="tx"/>
                    </a:ext>
                  </a:extLst>
                </a:hlinkClick>
              </a:rPr>
              <a:t>sports</a:t>
            </a:r>
            <a:endParaRPr lang="es-ES" dirty="0">
              <a:hlinkClick r:id="rId10" action="ppaction://hlinksldjump">
                <a:extLst>
                  <a:ext uri="{A12FA001-AC4F-418D-AE19-62706E023703}">
                    <ahyp:hlinkClr xmlns:ahyp="http://schemas.microsoft.com/office/drawing/2018/hyperlinkcolor" val="tx"/>
                  </a:ext>
                </a:extLst>
              </a:hlinkClick>
            </a:endParaRPr>
          </a:p>
          <a:p>
            <a:pPr lvl="1"/>
            <a:r>
              <a:rPr lang="es-ES" dirty="0">
                <a:hlinkClick r:id="rId10" action="ppaction://hlinksldjump">
                  <a:extLst>
                    <a:ext uri="{A12FA001-AC4F-418D-AE19-62706E023703}">
                      <ahyp:hlinkClr xmlns:ahyp="http://schemas.microsoft.com/office/drawing/2018/hyperlinkcolor" val="tx"/>
                    </a:ext>
                  </a:extLst>
                </a:hlinkClick>
              </a:rPr>
              <a:t>Puntuaciones de la saga</a:t>
            </a:r>
            <a:endParaRPr lang="es-ES" dirty="0">
              <a:hlinkClick r:id="rId13" action="ppaction://hlinksldjump">
                <a:extLst>
                  <a:ext uri="{A12FA001-AC4F-418D-AE19-62706E023703}">
                    <ahyp:hlinkClr xmlns:ahyp="http://schemas.microsoft.com/office/drawing/2018/hyperlinkcolor" val="tx"/>
                  </a:ext>
                </a:extLst>
              </a:hlinkClick>
            </a:endParaRPr>
          </a:p>
          <a:p>
            <a:r>
              <a:rPr lang="es-ES" dirty="0">
                <a:hlinkClick r:id="rId13" action="ppaction://hlinksldjump">
                  <a:extLst>
                    <a:ext uri="{A12FA001-AC4F-418D-AE19-62706E023703}">
                      <ahyp:hlinkClr xmlns:ahyp="http://schemas.microsoft.com/office/drawing/2018/hyperlinkcolor" val="tx"/>
                    </a:ext>
                  </a:extLst>
                </a:hlinkClick>
              </a:rPr>
              <a:t>Bibliografía</a:t>
            </a:r>
            <a:endParaRPr lang="es-ES" dirty="0"/>
          </a:p>
        </p:txBody>
      </p:sp>
      <p:sp>
        <p:nvSpPr>
          <p:cNvPr id="4" name="Marcador de número de diapositiva 3">
            <a:extLst>
              <a:ext uri="{FF2B5EF4-FFF2-40B4-BE49-F238E27FC236}">
                <a16:creationId xmlns:a16="http://schemas.microsoft.com/office/drawing/2014/main" id="{1C6D2B39-8E84-4446-B037-0E5E8F796982}"/>
              </a:ext>
            </a:extLst>
          </p:cNvPr>
          <p:cNvSpPr>
            <a:spLocks noGrp="1"/>
          </p:cNvSpPr>
          <p:nvPr>
            <p:ph type="sldNum" sz="quarter" idx="12"/>
          </p:nvPr>
        </p:nvSpPr>
        <p:spPr/>
        <p:txBody>
          <a:bodyPr/>
          <a:lstStyle/>
          <a:p>
            <a:fld id="{42829826-440C-411D-BB47-0872ED938B3F}" type="slidenum">
              <a:rPr lang="es-ES" smtClean="0"/>
              <a:t>2</a:t>
            </a:fld>
            <a:endParaRPr lang="es-ES"/>
          </a:p>
        </p:txBody>
      </p:sp>
    </p:spTree>
    <p:extLst>
      <p:ext uri="{BB962C8B-B14F-4D97-AF65-F5344CB8AC3E}">
        <p14:creationId xmlns:p14="http://schemas.microsoft.com/office/powerpoint/2010/main" val="2613847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57617-6479-4407-B36D-77FF73BA72AB}"/>
              </a:ext>
            </a:extLst>
          </p:cNvPr>
          <p:cNvSpPr>
            <a:spLocks noGrp="1"/>
          </p:cNvSpPr>
          <p:nvPr>
            <p:ph type="title"/>
          </p:nvPr>
        </p:nvSpPr>
        <p:spPr/>
        <p:txBody>
          <a:bodyPr/>
          <a:lstStyle/>
          <a:p>
            <a:r>
              <a:rPr lang="es-ES" dirty="0"/>
              <a:t>¿Qué es Age </a:t>
            </a:r>
            <a:r>
              <a:rPr lang="es-ES" dirty="0" err="1"/>
              <a:t>of</a:t>
            </a:r>
            <a:r>
              <a:rPr lang="es-ES" dirty="0"/>
              <a:t> </a:t>
            </a:r>
            <a:r>
              <a:rPr lang="es-ES" dirty="0" err="1"/>
              <a:t>Empires</a:t>
            </a:r>
            <a:r>
              <a:rPr lang="es-ES" dirty="0"/>
              <a:t>?</a:t>
            </a:r>
          </a:p>
        </p:txBody>
      </p:sp>
      <p:sp>
        <p:nvSpPr>
          <p:cNvPr id="3" name="Marcador de contenido 2">
            <a:extLst>
              <a:ext uri="{FF2B5EF4-FFF2-40B4-BE49-F238E27FC236}">
                <a16:creationId xmlns:a16="http://schemas.microsoft.com/office/drawing/2014/main" id="{5C6AFC28-7B2B-4525-9FF7-185F2BA32F32}"/>
              </a:ext>
            </a:extLst>
          </p:cNvPr>
          <p:cNvSpPr>
            <a:spLocks noGrp="1"/>
          </p:cNvSpPr>
          <p:nvPr>
            <p:ph idx="1"/>
          </p:nvPr>
        </p:nvSpPr>
        <p:spPr/>
        <p:txBody>
          <a:bodyPr/>
          <a:lstStyle/>
          <a:p>
            <a:pPr algn="just"/>
            <a:r>
              <a:rPr lang="es-ES" dirty="0"/>
              <a:t>Age </a:t>
            </a:r>
            <a:r>
              <a:rPr lang="es-ES" dirty="0" err="1"/>
              <a:t>of</a:t>
            </a:r>
            <a:r>
              <a:rPr lang="es-ES" dirty="0"/>
              <a:t> </a:t>
            </a:r>
            <a:r>
              <a:rPr lang="es-ES" dirty="0" err="1"/>
              <a:t>Empires</a:t>
            </a:r>
            <a:r>
              <a:rPr lang="es-ES" dirty="0"/>
              <a:t> es una saga de videojuegos de estrategia en tiempo real.</a:t>
            </a:r>
          </a:p>
          <a:p>
            <a:pPr algn="just"/>
            <a:r>
              <a:rPr lang="es-ES" dirty="0"/>
              <a:t>La saga está formada por tres juego principales (</a:t>
            </a:r>
            <a:r>
              <a:rPr lang="es-ES" dirty="0" err="1"/>
              <a:t>AoE</a:t>
            </a:r>
            <a:r>
              <a:rPr lang="es-ES" dirty="0"/>
              <a:t>, </a:t>
            </a:r>
            <a:r>
              <a:rPr lang="es-ES" dirty="0" err="1"/>
              <a:t>AoE</a:t>
            </a:r>
            <a:r>
              <a:rPr lang="es-ES" dirty="0"/>
              <a:t> II y </a:t>
            </a:r>
            <a:r>
              <a:rPr lang="es-ES" dirty="0" err="1"/>
              <a:t>AoE</a:t>
            </a:r>
            <a:r>
              <a:rPr lang="es-ES" dirty="0"/>
              <a:t> III) y además otro juego derivado de esta (Age </a:t>
            </a:r>
            <a:r>
              <a:rPr lang="es-ES" dirty="0" err="1"/>
              <a:t>of</a:t>
            </a:r>
            <a:r>
              <a:rPr lang="es-ES" dirty="0"/>
              <a:t> </a:t>
            </a:r>
            <a:r>
              <a:rPr lang="es-ES" dirty="0" err="1"/>
              <a:t>Mythology</a:t>
            </a:r>
            <a:r>
              <a:rPr lang="es-ES" dirty="0"/>
              <a:t>)</a:t>
            </a:r>
          </a:p>
          <a:p>
            <a:pPr algn="just"/>
            <a:r>
              <a:rPr lang="es-ES" dirty="0"/>
              <a:t>Cada uno de estos juegos cuenta con un modo campaña que trata sobre los diferentes eventos históricos relevantes. Age </a:t>
            </a:r>
            <a:r>
              <a:rPr lang="es-ES" dirty="0" err="1"/>
              <a:t>of</a:t>
            </a:r>
            <a:r>
              <a:rPr lang="es-ES" dirty="0"/>
              <a:t> </a:t>
            </a:r>
            <a:r>
              <a:rPr lang="es-ES" dirty="0" err="1"/>
              <a:t>Mythology</a:t>
            </a:r>
            <a:r>
              <a:rPr lang="es-ES" dirty="0"/>
              <a:t> está basado en las diferentes mitologías que han existido a lo largo de la historia.</a:t>
            </a:r>
          </a:p>
          <a:p>
            <a:pPr algn="just"/>
            <a:r>
              <a:rPr lang="es-ES" dirty="0"/>
              <a:t>El modo de juego principal, “mapa aleatorio” permite a los jugadores luchar para derrotar otras civilizaciones a avanzando a través de las diferentes edades históricas, siendo la última en quedar en pie la ganadora. Es posible jugar contra la IA en varios niveles de dificultad así como realizar partidas on-line para enfrentarse contra civilizaciones controladas por otros jugadores</a:t>
            </a:r>
          </a:p>
        </p:txBody>
      </p:sp>
      <p:grpSp>
        <p:nvGrpSpPr>
          <p:cNvPr id="5" name="Grupo 4">
            <a:extLst>
              <a:ext uri="{FF2B5EF4-FFF2-40B4-BE49-F238E27FC236}">
                <a16:creationId xmlns:a16="http://schemas.microsoft.com/office/drawing/2014/main" id="{C471047F-27A7-4E25-B03E-9E7100A9CBB6}"/>
              </a:ext>
            </a:extLst>
          </p:cNvPr>
          <p:cNvGrpSpPr/>
          <p:nvPr/>
        </p:nvGrpSpPr>
        <p:grpSpPr>
          <a:xfrm>
            <a:off x="775608" y="412551"/>
            <a:ext cx="10725151" cy="6032897"/>
            <a:chOff x="775608" y="412551"/>
            <a:chExt cx="10725151" cy="6032897"/>
          </a:xfrm>
        </p:grpSpPr>
        <p:pic>
          <p:nvPicPr>
            <p:cNvPr id="1028" name="Picture 4">
              <a:extLst>
                <a:ext uri="{FF2B5EF4-FFF2-40B4-BE49-F238E27FC236}">
                  <a16:creationId xmlns:a16="http://schemas.microsoft.com/office/drawing/2014/main" id="{8A2C68FB-69E8-4C08-BE84-A3C8479D2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608" y="412551"/>
              <a:ext cx="10725151" cy="603289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B8A94358-A5FF-4709-82E6-B8D354178033}"/>
                </a:ext>
              </a:extLst>
            </p:cNvPr>
            <p:cNvSpPr/>
            <p:nvPr/>
          </p:nvSpPr>
          <p:spPr>
            <a:xfrm>
              <a:off x="2264271" y="5343340"/>
              <a:ext cx="3058193" cy="473528"/>
            </a:xfrm>
            <a:prstGeom prst="rect">
              <a:avLst/>
            </a:prstGeom>
            <a:solidFill>
              <a:srgbClr val="B79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Campañas de </a:t>
              </a:r>
              <a:r>
                <a:rPr lang="es-ES" dirty="0" err="1">
                  <a:solidFill>
                    <a:schemeClr val="bg1"/>
                  </a:solidFill>
                </a:rPr>
                <a:t>AoE</a:t>
              </a:r>
              <a:r>
                <a:rPr lang="es-ES" dirty="0">
                  <a:solidFill>
                    <a:schemeClr val="bg1"/>
                  </a:solidFill>
                </a:rPr>
                <a:t> II</a:t>
              </a:r>
            </a:p>
          </p:txBody>
        </p:sp>
      </p:grpSp>
      <p:sp>
        <p:nvSpPr>
          <p:cNvPr id="6" name="Marcador de número de diapositiva 5">
            <a:extLst>
              <a:ext uri="{FF2B5EF4-FFF2-40B4-BE49-F238E27FC236}">
                <a16:creationId xmlns:a16="http://schemas.microsoft.com/office/drawing/2014/main" id="{13E4C0FB-54E6-4217-A3A0-D60660056A61}"/>
              </a:ext>
            </a:extLst>
          </p:cNvPr>
          <p:cNvSpPr>
            <a:spLocks noGrp="1"/>
          </p:cNvSpPr>
          <p:nvPr>
            <p:ph type="sldNum" sz="quarter" idx="12"/>
          </p:nvPr>
        </p:nvSpPr>
        <p:spPr/>
        <p:txBody>
          <a:bodyPr/>
          <a:lstStyle/>
          <a:p>
            <a:fld id="{42829826-440C-411D-BB47-0872ED938B3F}" type="slidenum">
              <a:rPr lang="es-ES" smtClean="0"/>
              <a:t>3</a:t>
            </a:fld>
            <a:endParaRPr lang="es-ES"/>
          </a:p>
        </p:txBody>
      </p:sp>
    </p:spTree>
    <p:extLst>
      <p:ext uri="{BB962C8B-B14F-4D97-AF65-F5344CB8AC3E}">
        <p14:creationId xmlns:p14="http://schemas.microsoft.com/office/powerpoint/2010/main" val="1609837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0674C3-814B-4C5D-A5EC-1E2451B5BD1C}"/>
              </a:ext>
            </a:extLst>
          </p:cNvPr>
          <p:cNvSpPr>
            <a:spLocks noGrp="1"/>
          </p:cNvSpPr>
          <p:nvPr>
            <p:ph type="title"/>
          </p:nvPr>
        </p:nvSpPr>
        <p:spPr/>
        <p:txBody>
          <a:bodyPr/>
          <a:lstStyle/>
          <a:p>
            <a:r>
              <a:rPr lang="es-ES" dirty="0"/>
              <a:t>Historia</a:t>
            </a:r>
          </a:p>
        </p:txBody>
      </p:sp>
      <p:sp>
        <p:nvSpPr>
          <p:cNvPr id="3" name="Marcador de texto 2">
            <a:extLst>
              <a:ext uri="{FF2B5EF4-FFF2-40B4-BE49-F238E27FC236}">
                <a16:creationId xmlns:a16="http://schemas.microsoft.com/office/drawing/2014/main" id="{4A0AB964-900C-4933-898A-CCB3590D6834}"/>
              </a:ext>
            </a:extLst>
          </p:cNvPr>
          <p:cNvSpPr>
            <a:spLocks noGrp="1"/>
          </p:cNvSpPr>
          <p:nvPr>
            <p:ph type="body" idx="1"/>
          </p:nvPr>
        </p:nvSpPr>
        <p:spPr/>
        <p:txBody>
          <a:bodyPr/>
          <a:lstStyle/>
          <a:p>
            <a:r>
              <a:rPr lang="es-ES" dirty="0"/>
              <a:t>1996 - Actualidad</a:t>
            </a:r>
          </a:p>
        </p:txBody>
      </p:sp>
      <p:pic>
        <p:nvPicPr>
          <p:cNvPr id="3074" name="Picture 2" descr="Wololo - YouTube">
            <a:hlinkClick r:id="" action="ppaction://noaction">
              <a:snd r:embed="rId2" name="Wololo Sound Effect.wav"/>
            </a:hlinkClick>
            <a:extLst>
              <a:ext uri="{FF2B5EF4-FFF2-40B4-BE49-F238E27FC236}">
                <a16:creationId xmlns:a16="http://schemas.microsoft.com/office/drawing/2014/main" id="{823DF74F-06FD-43BF-AE6C-BBDD8138B4E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0000" l="10000" r="90000"/>
                    </a14:imgEffect>
                  </a14:imgLayer>
                </a14:imgProps>
              </a:ext>
              <a:ext uri="{28A0092B-C50C-407E-A947-70E740481C1C}">
                <a14:useLocalDpi xmlns:a14="http://schemas.microsoft.com/office/drawing/2010/main" val="0"/>
              </a:ext>
            </a:extLst>
          </a:blip>
          <a:srcRect/>
          <a:stretch>
            <a:fillRect/>
          </a:stretch>
        </p:blipFill>
        <p:spPr bwMode="auto">
          <a:xfrm>
            <a:off x="8026254" y="2954499"/>
            <a:ext cx="2608217" cy="1956163"/>
          </a:xfrm>
          <a:prstGeom prst="rect">
            <a:avLst/>
          </a:prstGeom>
          <a:noFill/>
          <a:extLst>
            <a:ext uri="{909E8E84-426E-40DD-AFC4-6F175D3DCCD1}">
              <a14:hiddenFill xmlns:a14="http://schemas.microsoft.com/office/drawing/2010/main">
                <a:solidFill>
                  <a:srgbClr val="FFFFFF"/>
                </a:solidFill>
              </a14:hiddenFill>
            </a:ext>
          </a:extLst>
        </p:spPr>
      </p:pic>
      <p:sp>
        <p:nvSpPr>
          <p:cNvPr id="4" name="Bocadillo: ovalado 3">
            <a:hlinkClick r:id="" action="ppaction://noaction">
              <a:snd r:embed="rId2" name="Wololo Sound Effect.wav"/>
            </a:hlinkClick>
            <a:extLst>
              <a:ext uri="{FF2B5EF4-FFF2-40B4-BE49-F238E27FC236}">
                <a16:creationId xmlns:a16="http://schemas.microsoft.com/office/drawing/2014/main" id="{057BBD50-63BC-4B2C-B78C-E4CE727A5FD4}"/>
              </a:ext>
            </a:extLst>
          </p:cNvPr>
          <p:cNvSpPr/>
          <p:nvPr/>
        </p:nvSpPr>
        <p:spPr>
          <a:xfrm>
            <a:off x="8229600" y="2170728"/>
            <a:ext cx="1741713" cy="783771"/>
          </a:xfrm>
          <a:prstGeom prst="wedgeEllipseCallout">
            <a:avLst>
              <a:gd name="adj1" fmla="val 16733"/>
              <a:gd name="adj2" fmla="val 76945"/>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Click</a:t>
            </a:r>
            <a:r>
              <a:rPr lang="es-ES" dirty="0"/>
              <a:t> me!</a:t>
            </a:r>
          </a:p>
        </p:txBody>
      </p:sp>
      <p:sp>
        <p:nvSpPr>
          <p:cNvPr id="5" name="Marcador de número de diapositiva 4">
            <a:extLst>
              <a:ext uri="{FF2B5EF4-FFF2-40B4-BE49-F238E27FC236}">
                <a16:creationId xmlns:a16="http://schemas.microsoft.com/office/drawing/2014/main" id="{2FB545B4-8E1F-42E6-B776-05B5918ED450}"/>
              </a:ext>
            </a:extLst>
          </p:cNvPr>
          <p:cNvSpPr>
            <a:spLocks noGrp="1"/>
          </p:cNvSpPr>
          <p:nvPr>
            <p:ph type="sldNum" sz="quarter" idx="12"/>
          </p:nvPr>
        </p:nvSpPr>
        <p:spPr/>
        <p:txBody>
          <a:bodyPr/>
          <a:lstStyle/>
          <a:p>
            <a:fld id="{42829826-440C-411D-BB47-0872ED938B3F}" type="slidenum">
              <a:rPr lang="es-ES" smtClean="0"/>
              <a:t>4</a:t>
            </a:fld>
            <a:endParaRPr lang="es-ES"/>
          </a:p>
        </p:txBody>
      </p:sp>
    </p:spTree>
    <p:extLst>
      <p:ext uri="{BB962C8B-B14F-4D97-AF65-F5344CB8AC3E}">
        <p14:creationId xmlns:p14="http://schemas.microsoft.com/office/powerpoint/2010/main" val="2419761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9F690-3F8B-493E-9016-D28760371DBD}"/>
              </a:ext>
            </a:extLst>
          </p:cNvPr>
          <p:cNvSpPr>
            <a:spLocks noGrp="1"/>
          </p:cNvSpPr>
          <p:nvPr>
            <p:ph type="title"/>
          </p:nvPr>
        </p:nvSpPr>
        <p:spPr/>
        <p:txBody>
          <a:bodyPr/>
          <a:lstStyle/>
          <a:p>
            <a:r>
              <a:rPr lang="es-ES" dirty="0"/>
              <a:t>Age </a:t>
            </a:r>
            <a:r>
              <a:rPr lang="es-ES" dirty="0" err="1"/>
              <a:t>of</a:t>
            </a:r>
            <a:r>
              <a:rPr lang="es-ES" dirty="0"/>
              <a:t> </a:t>
            </a:r>
            <a:r>
              <a:rPr lang="es-ES" dirty="0" err="1"/>
              <a:t>Empires</a:t>
            </a:r>
            <a:r>
              <a:rPr lang="es-ES" dirty="0"/>
              <a:t> I</a:t>
            </a:r>
          </a:p>
        </p:txBody>
      </p:sp>
      <p:sp>
        <p:nvSpPr>
          <p:cNvPr id="3" name="Marcador de contenido 2">
            <a:extLst>
              <a:ext uri="{FF2B5EF4-FFF2-40B4-BE49-F238E27FC236}">
                <a16:creationId xmlns:a16="http://schemas.microsoft.com/office/drawing/2014/main" id="{62B837B4-CAFA-4F3B-B051-E0BC080B9129}"/>
              </a:ext>
            </a:extLst>
          </p:cNvPr>
          <p:cNvSpPr>
            <a:spLocks noGrp="1"/>
          </p:cNvSpPr>
          <p:nvPr>
            <p:ph idx="1"/>
          </p:nvPr>
        </p:nvSpPr>
        <p:spPr/>
        <p:txBody>
          <a:bodyPr/>
          <a:lstStyle/>
          <a:p>
            <a:pPr algn="just"/>
            <a:r>
              <a:rPr lang="es-ES" dirty="0"/>
              <a:t>En 1996 se lanzó Age </a:t>
            </a:r>
            <a:r>
              <a:rPr lang="es-ES" dirty="0" err="1"/>
              <a:t>of</a:t>
            </a:r>
            <a:r>
              <a:rPr lang="es-ES" dirty="0"/>
              <a:t> </a:t>
            </a:r>
            <a:r>
              <a:rPr lang="es-ES" dirty="0" err="1"/>
              <a:t>Empires</a:t>
            </a:r>
            <a:r>
              <a:rPr lang="es-ES" dirty="0"/>
              <a:t>, este fue un juego revolucionario para la época puesto que ya que supuso el inicio del género de juego de estrategia en tiempo real.</a:t>
            </a:r>
          </a:p>
          <a:p>
            <a:pPr algn="just"/>
            <a:r>
              <a:rPr lang="es-ES" dirty="0"/>
              <a:t>El lanzamiento del juego fue un completo éxito, este fue top ranking de ventas durante varios años, obteniendo buenas calificaciones entre los jugadores.</a:t>
            </a:r>
          </a:p>
          <a:p>
            <a:pPr algn="just"/>
            <a:r>
              <a:rPr lang="es-ES" dirty="0"/>
              <a:t>Fue galardonado con el premio al mejor juego de estrategia del año por la Academia de Artes y Ciencias Interactivas en 1998.</a:t>
            </a:r>
          </a:p>
          <a:p>
            <a:pPr algn="just"/>
            <a:r>
              <a:rPr lang="es-ES" dirty="0"/>
              <a:t>Originalmente habían 12 civilizaciones disponibles, cada una de ella con un estilo único. Dos años después de su lanzamiento salió una expansión llamada “</a:t>
            </a:r>
            <a:r>
              <a:rPr lang="es-ES" dirty="0" err="1"/>
              <a:t>The</a:t>
            </a:r>
            <a:r>
              <a:rPr lang="es-ES" dirty="0"/>
              <a:t> </a:t>
            </a:r>
            <a:r>
              <a:rPr lang="es-ES" dirty="0" err="1"/>
              <a:t>Rise</a:t>
            </a:r>
            <a:r>
              <a:rPr lang="es-ES" dirty="0"/>
              <a:t> </a:t>
            </a:r>
            <a:r>
              <a:rPr lang="es-ES" dirty="0" err="1"/>
              <a:t>of</a:t>
            </a:r>
            <a:r>
              <a:rPr lang="es-ES" dirty="0"/>
              <a:t> Rome” que incluía cuatro nuevas civilizaciones así como nuevas características.</a:t>
            </a:r>
          </a:p>
          <a:p>
            <a:pPr algn="just"/>
            <a:r>
              <a:rPr lang="es-ES" dirty="0"/>
              <a:t>En 2018 se lanzó una versión remasterizada del juego, que daba soporte a gráficos 4K, una nueva banda sonora actualizada y mejoras en la jugabilidad.</a:t>
            </a:r>
          </a:p>
        </p:txBody>
      </p:sp>
      <p:sp>
        <p:nvSpPr>
          <p:cNvPr id="4" name="Marcador de número de diapositiva 3">
            <a:extLst>
              <a:ext uri="{FF2B5EF4-FFF2-40B4-BE49-F238E27FC236}">
                <a16:creationId xmlns:a16="http://schemas.microsoft.com/office/drawing/2014/main" id="{F008EF00-4005-4EF4-8B85-7A23DD5211E2}"/>
              </a:ext>
            </a:extLst>
          </p:cNvPr>
          <p:cNvSpPr>
            <a:spLocks noGrp="1"/>
          </p:cNvSpPr>
          <p:nvPr>
            <p:ph type="sldNum" sz="quarter" idx="12"/>
          </p:nvPr>
        </p:nvSpPr>
        <p:spPr/>
        <p:txBody>
          <a:bodyPr/>
          <a:lstStyle/>
          <a:p>
            <a:fld id="{42829826-440C-411D-BB47-0872ED938B3F}" type="slidenum">
              <a:rPr lang="es-ES" smtClean="0"/>
              <a:t>5</a:t>
            </a:fld>
            <a:endParaRPr lang="es-ES"/>
          </a:p>
        </p:txBody>
      </p:sp>
    </p:spTree>
    <p:extLst>
      <p:ext uri="{BB962C8B-B14F-4D97-AF65-F5344CB8AC3E}">
        <p14:creationId xmlns:p14="http://schemas.microsoft.com/office/powerpoint/2010/main" val="3730698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3C5CD26-F085-4CA9-A8D4-DEAA9076EDF2}"/>
              </a:ext>
            </a:extLst>
          </p:cNvPr>
          <p:cNvSpPr>
            <a:spLocks noGrp="1"/>
          </p:cNvSpPr>
          <p:nvPr>
            <p:ph type="body" idx="1"/>
          </p:nvPr>
        </p:nvSpPr>
        <p:spPr>
          <a:xfrm>
            <a:off x="1069848" y="837713"/>
            <a:ext cx="4754880" cy="640080"/>
          </a:xfrm>
        </p:spPr>
        <p:txBody>
          <a:bodyPr/>
          <a:lstStyle/>
          <a:p>
            <a:r>
              <a:rPr lang="es-ES" dirty="0"/>
              <a:t>Age </a:t>
            </a:r>
            <a:r>
              <a:rPr lang="es-ES" dirty="0" err="1"/>
              <a:t>of</a:t>
            </a:r>
            <a:r>
              <a:rPr lang="es-ES" dirty="0"/>
              <a:t> </a:t>
            </a:r>
            <a:r>
              <a:rPr lang="es-ES" dirty="0" err="1"/>
              <a:t>Empires</a:t>
            </a:r>
            <a:endParaRPr lang="es-ES" dirty="0"/>
          </a:p>
        </p:txBody>
      </p:sp>
      <p:sp>
        <p:nvSpPr>
          <p:cNvPr id="5" name="Marcador de texto 4">
            <a:extLst>
              <a:ext uri="{FF2B5EF4-FFF2-40B4-BE49-F238E27FC236}">
                <a16:creationId xmlns:a16="http://schemas.microsoft.com/office/drawing/2014/main" id="{EDB93462-41B3-4EEE-A9E8-FE9489AAB537}"/>
              </a:ext>
            </a:extLst>
          </p:cNvPr>
          <p:cNvSpPr>
            <a:spLocks noGrp="1"/>
          </p:cNvSpPr>
          <p:nvPr>
            <p:ph type="body" sz="quarter" idx="3"/>
          </p:nvPr>
        </p:nvSpPr>
        <p:spPr>
          <a:xfrm>
            <a:off x="6367272" y="837713"/>
            <a:ext cx="4754880" cy="640080"/>
          </a:xfrm>
        </p:spPr>
        <p:txBody>
          <a:bodyPr/>
          <a:lstStyle/>
          <a:p>
            <a:r>
              <a:rPr lang="es-ES" dirty="0"/>
              <a:t>Age </a:t>
            </a:r>
            <a:r>
              <a:rPr lang="es-ES" dirty="0" err="1"/>
              <a:t>of</a:t>
            </a:r>
            <a:r>
              <a:rPr lang="es-ES" dirty="0"/>
              <a:t> </a:t>
            </a:r>
            <a:r>
              <a:rPr lang="es-ES" dirty="0" err="1"/>
              <a:t>Empires</a:t>
            </a:r>
            <a:r>
              <a:rPr lang="es-ES" dirty="0"/>
              <a:t>: </a:t>
            </a:r>
            <a:r>
              <a:rPr lang="es-ES" dirty="0" err="1"/>
              <a:t>Definitive</a:t>
            </a:r>
            <a:r>
              <a:rPr lang="es-ES" dirty="0"/>
              <a:t> </a:t>
            </a:r>
            <a:r>
              <a:rPr lang="es-ES" dirty="0" err="1"/>
              <a:t>Edition</a:t>
            </a:r>
            <a:endParaRPr lang="es-ES" dirty="0"/>
          </a:p>
        </p:txBody>
      </p:sp>
      <p:pic>
        <p:nvPicPr>
          <p:cNvPr id="4098" name="Picture 2" descr="Age of Empires' is getting a 4K upgrade | Engadget">
            <a:extLst>
              <a:ext uri="{FF2B5EF4-FFF2-40B4-BE49-F238E27FC236}">
                <a16:creationId xmlns:a16="http://schemas.microsoft.com/office/drawing/2014/main" id="{BF26F8C0-D610-4137-AE96-67A3CAAAE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280" y="2157062"/>
            <a:ext cx="5345993" cy="30071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ge of Empires: Definitive Edition - Age of Empires">
            <a:extLst>
              <a:ext uri="{FF2B5EF4-FFF2-40B4-BE49-F238E27FC236}">
                <a16:creationId xmlns:a16="http://schemas.microsoft.com/office/drawing/2014/main" id="{1E1814D1-1EB1-4C91-AE19-3CE91E7B6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27" y="2157062"/>
            <a:ext cx="5347915" cy="3007120"/>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número de diapositiva 6">
            <a:extLst>
              <a:ext uri="{FF2B5EF4-FFF2-40B4-BE49-F238E27FC236}">
                <a16:creationId xmlns:a16="http://schemas.microsoft.com/office/drawing/2014/main" id="{4E7D4ECC-CEA9-4D22-A179-46D27EAC3799}"/>
              </a:ext>
            </a:extLst>
          </p:cNvPr>
          <p:cNvSpPr>
            <a:spLocks noGrp="1"/>
          </p:cNvSpPr>
          <p:nvPr>
            <p:ph type="sldNum" sz="quarter" idx="12"/>
          </p:nvPr>
        </p:nvSpPr>
        <p:spPr/>
        <p:txBody>
          <a:bodyPr/>
          <a:lstStyle/>
          <a:p>
            <a:fld id="{42829826-440C-411D-BB47-0872ED938B3F}" type="slidenum">
              <a:rPr lang="es-ES" smtClean="0"/>
              <a:t>6</a:t>
            </a:fld>
            <a:endParaRPr lang="es-ES"/>
          </a:p>
        </p:txBody>
      </p:sp>
    </p:spTree>
    <p:extLst>
      <p:ext uri="{BB962C8B-B14F-4D97-AF65-F5344CB8AC3E}">
        <p14:creationId xmlns:p14="http://schemas.microsoft.com/office/powerpoint/2010/main" val="2175224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10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2000"/>
                                        <p:tgtEl>
                                          <p:spTgt spid="4100"/>
                                        </p:tgtEl>
                                      </p:cBhvr>
                                    </p:animEffect>
                                    <p:anim calcmode="lin" valueType="num">
                                      <p:cBhvr>
                                        <p:cTn id="8" dur="2000" fill="hold"/>
                                        <p:tgtEl>
                                          <p:spTgt spid="4100"/>
                                        </p:tgtEl>
                                        <p:attrNameLst>
                                          <p:attrName>ppt_w</p:attrName>
                                        </p:attrNameLst>
                                      </p:cBhvr>
                                      <p:tavLst>
                                        <p:tav tm="0" fmla="#ppt_w*sin(2.5*pi*$)">
                                          <p:val>
                                            <p:fltVal val="0"/>
                                          </p:val>
                                        </p:tav>
                                        <p:tav tm="100000">
                                          <p:val>
                                            <p:fltVal val="1"/>
                                          </p:val>
                                        </p:tav>
                                      </p:tavLst>
                                    </p:anim>
                                    <p:anim calcmode="lin" valueType="num">
                                      <p:cBhvr>
                                        <p:cTn id="9" dur="2000" fill="hold"/>
                                        <p:tgtEl>
                                          <p:spTgt spid="4100"/>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100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2000"/>
                                        <p:tgtEl>
                                          <p:spTgt spid="4098"/>
                                        </p:tgtEl>
                                      </p:cBhvr>
                                    </p:animEffect>
                                    <p:anim calcmode="lin" valueType="num">
                                      <p:cBhvr>
                                        <p:cTn id="13" dur="2000" fill="hold"/>
                                        <p:tgtEl>
                                          <p:spTgt spid="4098"/>
                                        </p:tgtEl>
                                        <p:attrNameLst>
                                          <p:attrName>ppt_w</p:attrName>
                                        </p:attrNameLst>
                                      </p:cBhvr>
                                      <p:tavLst>
                                        <p:tav tm="0" fmla="#ppt_w*sin(2.5*pi*$)">
                                          <p:val>
                                            <p:fltVal val="0"/>
                                          </p:val>
                                        </p:tav>
                                        <p:tav tm="100000">
                                          <p:val>
                                            <p:fltVal val="1"/>
                                          </p:val>
                                        </p:tav>
                                      </p:tavLst>
                                    </p:anim>
                                    <p:anim calcmode="lin" valueType="num">
                                      <p:cBhvr>
                                        <p:cTn id="14" dur="2000" fill="hold"/>
                                        <p:tgtEl>
                                          <p:spTgt spid="409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F9CDA-4DD3-4732-A383-65C0A1E969B9}"/>
              </a:ext>
            </a:extLst>
          </p:cNvPr>
          <p:cNvSpPr>
            <a:spLocks noGrp="1"/>
          </p:cNvSpPr>
          <p:nvPr>
            <p:ph type="title"/>
          </p:nvPr>
        </p:nvSpPr>
        <p:spPr/>
        <p:txBody>
          <a:bodyPr/>
          <a:lstStyle/>
          <a:p>
            <a:r>
              <a:rPr lang="es-ES" dirty="0"/>
              <a:t>Age </a:t>
            </a:r>
            <a:r>
              <a:rPr lang="es-ES" dirty="0" err="1"/>
              <a:t>of</a:t>
            </a:r>
            <a:r>
              <a:rPr lang="es-ES" dirty="0"/>
              <a:t> </a:t>
            </a:r>
            <a:r>
              <a:rPr lang="es-ES" dirty="0" err="1"/>
              <a:t>Empires</a:t>
            </a:r>
            <a:r>
              <a:rPr lang="es-ES" dirty="0"/>
              <a:t> II</a:t>
            </a:r>
          </a:p>
        </p:txBody>
      </p:sp>
      <p:sp>
        <p:nvSpPr>
          <p:cNvPr id="3" name="Marcador de contenido 2">
            <a:extLst>
              <a:ext uri="{FF2B5EF4-FFF2-40B4-BE49-F238E27FC236}">
                <a16:creationId xmlns:a16="http://schemas.microsoft.com/office/drawing/2014/main" id="{163F9466-087A-4622-BF61-A1F65D14574E}"/>
              </a:ext>
            </a:extLst>
          </p:cNvPr>
          <p:cNvSpPr>
            <a:spLocks noGrp="1"/>
          </p:cNvSpPr>
          <p:nvPr>
            <p:ph idx="1"/>
          </p:nvPr>
        </p:nvSpPr>
        <p:spPr/>
        <p:txBody>
          <a:bodyPr>
            <a:normAutofit fontScale="92500" lnSpcReduction="20000"/>
          </a:bodyPr>
          <a:lstStyle/>
          <a:p>
            <a:pPr algn="just"/>
            <a:r>
              <a:rPr lang="es-ES" dirty="0" err="1"/>
              <a:t>AoE</a:t>
            </a:r>
            <a:r>
              <a:rPr lang="es-ES" dirty="0"/>
              <a:t> II fue lanzado en 1999 utilizando el mismo motor gráfico y un código similar a su predecesor. El principal objetivo del juego fue resolver varios problemas de jugabilidad que existían en </a:t>
            </a:r>
            <a:r>
              <a:rPr lang="es-ES" dirty="0" err="1"/>
              <a:t>AoE</a:t>
            </a:r>
            <a:r>
              <a:rPr lang="es-ES" dirty="0"/>
              <a:t> I.</a:t>
            </a:r>
          </a:p>
          <a:p>
            <a:pPr algn="just"/>
            <a:r>
              <a:rPr lang="es-ES" dirty="0"/>
              <a:t>La aceptación del juego por parte de la comunidad fue muy buena. Destacando positivamente las nuevas características que ofrecía el juego así como las mejoras en la jugabilidad. El juego ganó números premios y fue un </a:t>
            </a:r>
            <a:r>
              <a:rPr lang="es-ES" dirty="0" err="1"/>
              <a:t>best-seller</a:t>
            </a:r>
            <a:r>
              <a:rPr lang="es-ES" dirty="0"/>
              <a:t> a nivel global. durante los meses posteriores a su lanzamiento. A día de hoy este juego sigue siendo considerado como uno de los mejores juegos de la historia y aún es jugado por miles de jugadores diariamente.</a:t>
            </a:r>
          </a:p>
          <a:p>
            <a:pPr algn="just"/>
            <a:r>
              <a:rPr lang="es-ES" dirty="0"/>
              <a:t>En el año 2000 se lanzó la expansión “</a:t>
            </a:r>
            <a:r>
              <a:rPr lang="es-ES" dirty="0" err="1"/>
              <a:t>The</a:t>
            </a:r>
            <a:r>
              <a:rPr lang="es-ES" dirty="0"/>
              <a:t> </a:t>
            </a:r>
            <a:r>
              <a:rPr lang="es-ES" dirty="0" err="1"/>
              <a:t>Conquerors</a:t>
            </a:r>
            <a:r>
              <a:rPr lang="es-ES" dirty="0"/>
              <a:t>” que añadió nuevas unidades y civilizaciones así como nuevas tecnologías únicas. El 2013 se lanzó la expansión “</a:t>
            </a:r>
            <a:r>
              <a:rPr lang="es-ES" dirty="0" err="1"/>
              <a:t>The</a:t>
            </a:r>
            <a:r>
              <a:rPr lang="es-ES" dirty="0"/>
              <a:t> </a:t>
            </a:r>
            <a:r>
              <a:rPr lang="es-ES" dirty="0" err="1"/>
              <a:t>Forgotten</a:t>
            </a:r>
            <a:r>
              <a:rPr lang="es-ES" dirty="0"/>
              <a:t>” la cual disponía de 7 nuevas campañas. La tercera expansión, “</a:t>
            </a:r>
            <a:r>
              <a:rPr lang="es-ES" dirty="0" err="1"/>
              <a:t>The</a:t>
            </a:r>
            <a:r>
              <a:rPr lang="es-ES" dirty="0"/>
              <a:t> </a:t>
            </a:r>
            <a:r>
              <a:rPr lang="es-ES" dirty="0" err="1"/>
              <a:t>African</a:t>
            </a:r>
            <a:r>
              <a:rPr lang="es-ES" dirty="0"/>
              <a:t> </a:t>
            </a:r>
            <a:r>
              <a:rPr lang="es-ES" dirty="0" err="1"/>
              <a:t>Kingdoms</a:t>
            </a:r>
            <a:r>
              <a:rPr lang="es-ES" dirty="0"/>
              <a:t>” fue lanzada en 2015 e incluía civilizaciones africanas y la última expansión “</a:t>
            </a:r>
            <a:r>
              <a:rPr lang="es-ES" dirty="0" err="1"/>
              <a:t>Rise</a:t>
            </a:r>
            <a:r>
              <a:rPr lang="es-ES" dirty="0"/>
              <a:t> </a:t>
            </a:r>
            <a:r>
              <a:rPr lang="es-ES" dirty="0" err="1"/>
              <a:t>of</a:t>
            </a:r>
            <a:r>
              <a:rPr lang="es-ES" dirty="0"/>
              <a:t> </a:t>
            </a:r>
            <a:r>
              <a:rPr lang="es-ES" dirty="0" err="1"/>
              <a:t>the</a:t>
            </a:r>
            <a:r>
              <a:rPr lang="es-ES" dirty="0"/>
              <a:t> Rajas” fue lanzada en 2016 añade nuevas campanas y civilizaciones al juego. Además en 2019, se lanzó el </a:t>
            </a:r>
            <a:r>
              <a:rPr lang="es-ES" dirty="0" err="1"/>
              <a:t>remaster</a:t>
            </a:r>
            <a:r>
              <a:rPr lang="es-ES" dirty="0"/>
              <a:t> del juego </a:t>
            </a:r>
            <a:r>
              <a:rPr lang="es-ES" dirty="0" err="1"/>
              <a:t>AoE</a:t>
            </a:r>
            <a:r>
              <a:rPr lang="es-ES" dirty="0"/>
              <a:t> II: </a:t>
            </a:r>
            <a:r>
              <a:rPr lang="es-ES" dirty="0" err="1"/>
              <a:t>Definitive</a:t>
            </a:r>
            <a:r>
              <a:rPr lang="es-ES" dirty="0"/>
              <a:t> </a:t>
            </a:r>
            <a:r>
              <a:rPr lang="es-ES" dirty="0" err="1"/>
              <a:t>Edition</a:t>
            </a:r>
            <a:r>
              <a:rPr lang="es-ES" dirty="0"/>
              <a:t> que contenía una mejora en los gráficos así como una nueva expansión, “</a:t>
            </a:r>
            <a:r>
              <a:rPr lang="es-ES" dirty="0" err="1"/>
              <a:t>The</a:t>
            </a:r>
            <a:r>
              <a:rPr lang="es-ES" dirty="0"/>
              <a:t> </a:t>
            </a:r>
            <a:r>
              <a:rPr lang="es-ES" dirty="0" err="1"/>
              <a:t>Last</a:t>
            </a:r>
            <a:r>
              <a:rPr lang="es-ES" dirty="0"/>
              <a:t> </a:t>
            </a:r>
            <a:r>
              <a:rPr lang="es-ES" dirty="0" err="1"/>
              <a:t>Khans</a:t>
            </a:r>
            <a:r>
              <a:rPr lang="es-ES" dirty="0"/>
              <a:t>”</a:t>
            </a:r>
          </a:p>
        </p:txBody>
      </p:sp>
      <p:sp>
        <p:nvSpPr>
          <p:cNvPr id="4" name="Marcador de número de diapositiva 3">
            <a:extLst>
              <a:ext uri="{FF2B5EF4-FFF2-40B4-BE49-F238E27FC236}">
                <a16:creationId xmlns:a16="http://schemas.microsoft.com/office/drawing/2014/main" id="{853983FA-0CFD-437B-9275-072334387564}"/>
              </a:ext>
            </a:extLst>
          </p:cNvPr>
          <p:cNvSpPr>
            <a:spLocks noGrp="1"/>
          </p:cNvSpPr>
          <p:nvPr>
            <p:ph type="sldNum" sz="quarter" idx="12"/>
          </p:nvPr>
        </p:nvSpPr>
        <p:spPr/>
        <p:txBody>
          <a:bodyPr/>
          <a:lstStyle/>
          <a:p>
            <a:fld id="{42829826-440C-411D-BB47-0872ED938B3F}" type="slidenum">
              <a:rPr lang="es-ES" smtClean="0"/>
              <a:t>7</a:t>
            </a:fld>
            <a:endParaRPr lang="es-ES"/>
          </a:p>
        </p:txBody>
      </p:sp>
    </p:spTree>
    <p:extLst>
      <p:ext uri="{BB962C8B-B14F-4D97-AF65-F5344CB8AC3E}">
        <p14:creationId xmlns:p14="http://schemas.microsoft.com/office/powerpoint/2010/main" val="2868134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1C5217-A2FE-4555-97AC-671406C2D27C}"/>
              </a:ext>
            </a:extLst>
          </p:cNvPr>
          <p:cNvSpPr>
            <a:spLocks noGrp="1"/>
          </p:cNvSpPr>
          <p:nvPr>
            <p:ph type="title"/>
          </p:nvPr>
        </p:nvSpPr>
        <p:spPr>
          <a:xfrm>
            <a:off x="670561" y="102653"/>
            <a:ext cx="10859588" cy="1371600"/>
          </a:xfrm>
        </p:spPr>
        <p:txBody>
          <a:bodyPr>
            <a:normAutofit fontScale="90000"/>
          </a:bodyPr>
          <a:lstStyle/>
          <a:p>
            <a:r>
              <a:rPr lang="es-ES" dirty="0"/>
              <a:t>Civilizaciones de </a:t>
            </a:r>
            <a:r>
              <a:rPr lang="es-ES" dirty="0" err="1"/>
              <a:t>AoE</a:t>
            </a:r>
            <a:r>
              <a:rPr lang="es-ES" dirty="0"/>
              <a:t> II: </a:t>
            </a:r>
            <a:r>
              <a:rPr lang="es-ES" dirty="0" err="1"/>
              <a:t>The</a:t>
            </a:r>
            <a:r>
              <a:rPr lang="es-ES" dirty="0"/>
              <a:t> Age </a:t>
            </a:r>
            <a:r>
              <a:rPr lang="es-ES" dirty="0" err="1"/>
              <a:t>of</a:t>
            </a:r>
            <a:r>
              <a:rPr lang="es-ES" dirty="0"/>
              <a:t> Kings</a:t>
            </a:r>
          </a:p>
        </p:txBody>
      </p:sp>
      <p:sp>
        <p:nvSpPr>
          <p:cNvPr id="3" name="Marcador de número de diapositiva 2">
            <a:extLst>
              <a:ext uri="{FF2B5EF4-FFF2-40B4-BE49-F238E27FC236}">
                <a16:creationId xmlns:a16="http://schemas.microsoft.com/office/drawing/2014/main" id="{3232C609-3BFD-4D0E-A2AE-E1949B738034}"/>
              </a:ext>
            </a:extLst>
          </p:cNvPr>
          <p:cNvSpPr>
            <a:spLocks noGrp="1"/>
          </p:cNvSpPr>
          <p:nvPr>
            <p:ph type="sldNum" sz="quarter" idx="12"/>
          </p:nvPr>
        </p:nvSpPr>
        <p:spPr/>
        <p:txBody>
          <a:bodyPr/>
          <a:lstStyle/>
          <a:p>
            <a:fld id="{42829826-440C-411D-BB47-0872ED938B3F}" type="slidenum">
              <a:rPr lang="es-ES" smtClean="0"/>
              <a:t>8</a:t>
            </a:fld>
            <a:endParaRPr lang="es-ES"/>
          </a:p>
        </p:txBody>
      </p:sp>
      <p:graphicFrame>
        <p:nvGraphicFramePr>
          <p:cNvPr id="4" name="Tabla 4">
            <a:extLst>
              <a:ext uri="{FF2B5EF4-FFF2-40B4-BE49-F238E27FC236}">
                <a16:creationId xmlns:a16="http://schemas.microsoft.com/office/drawing/2014/main" id="{EAB975C1-D486-434F-9253-E1B67726AA30}"/>
              </a:ext>
            </a:extLst>
          </p:cNvPr>
          <p:cNvGraphicFramePr>
            <a:graphicFrameLocks noGrp="1"/>
          </p:cNvGraphicFramePr>
          <p:nvPr>
            <p:extLst>
              <p:ext uri="{D42A27DB-BD31-4B8C-83A1-F6EECF244321}">
                <p14:modId xmlns:p14="http://schemas.microsoft.com/office/powerpoint/2010/main" val="2708494779"/>
              </p:ext>
            </p:extLst>
          </p:nvPr>
        </p:nvGraphicFramePr>
        <p:xfrm>
          <a:off x="670561" y="1110440"/>
          <a:ext cx="10546079" cy="5334000"/>
        </p:xfrm>
        <a:graphic>
          <a:graphicData uri="http://schemas.openxmlformats.org/drawingml/2006/table">
            <a:tbl>
              <a:tblPr firstRow="1" bandRow="1">
                <a:tableStyleId>{7DF18680-E054-41AD-8BC1-D1AEF772440D}</a:tableStyleId>
              </a:tblPr>
              <a:tblGrid>
                <a:gridCol w="1896431">
                  <a:extLst>
                    <a:ext uri="{9D8B030D-6E8A-4147-A177-3AD203B41FA5}">
                      <a16:colId xmlns:a16="http://schemas.microsoft.com/office/drawing/2014/main" val="1091538193"/>
                    </a:ext>
                  </a:extLst>
                </a:gridCol>
                <a:gridCol w="5949647">
                  <a:extLst>
                    <a:ext uri="{9D8B030D-6E8A-4147-A177-3AD203B41FA5}">
                      <a16:colId xmlns:a16="http://schemas.microsoft.com/office/drawing/2014/main" val="2587361413"/>
                    </a:ext>
                  </a:extLst>
                </a:gridCol>
                <a:gridCol w="2700001">
                  <a:extLst>
                    <a:ext uri="{9D8B030D-6E8A-4147-A177-3AD203B41FA5}">
                      <a16:colId xmlns:a16="http://schemas.microsoft.com/office/drawing/2014/main" val="4182184813"/>
                    </a:ext>
                  </a:extLst>
                </a:gridCol>
              </a:tblGrid>
              <a:tr h="221835">
                <a:tc>
                  <a:txBody>
                    <a:bodyPr/>
                    <a:lstStyle/>
                    <a:p>
                      <a:pPr algn="ctr"/>
                      <a:r>
                        <a:rPr lang="es-ES" sz="1400" dirty="0"/>
                        <a:t>Civilización</a:t>
                      </a:r>
                    </a:p>
                  </a:txBody>
                  <a:tcPr/>
                </a:tc>
                <a:tc>
                  <a:txBody>
                    <a:bodyPr/>
                    <a:lstStyle/>
                    <a:p>
                      <a:pPr algn="ctr"/>
                      <a:r>
                        <a:rPr lang="es-ES" sz="1400" dirty="0"/>
                        <a:t>Descripción</a:t>
                      </a:r>
                    </a:p>
                  </a:txBody>
                  <a:tcPr/>
                </a:tc>
                <a:tc>
                  <a:txBody>
                    <a:bodyPr/>
                    <a:lstStyle/>
                    <a:p>
                      <a:pPr algn="ctr"/>
                      <a:r>
                        <a:rPr lang="es-ES" sz="1400" dirty="0"/>
                        <a:t>Especialidad</a:t>
                      </a:r>
                    </a:p>
                  </a:txBody>
                  <a:tcPr/>
                </a:tc>
                <a:extLst>
                  <a:ext uri="{0D108BD9-81ED-4DB2-BD59-A6C34878D82A}">
                    <a16:rowId xmlns:a16="http://schemas.microsoft.com/office/drawing/2014/main" val="2787845975"/>
                  </a:ext>
                </a:extLst>
              </a:tr>
              <a:tr h="221835">
                <a:tc>
                  <a:txBody>
                    <a:bodyPr/>
                    <a:lstStyle/>
                    <a:p>
                      <a:pPr algn="just"/>
                      <a:r>
                        <a:rPr lang="es-ES" sz="1400" dirty="0"/>
                        <a:t>Britanos</a:t>
                      </a:r>
                    </a:p>
                  </a:txBody>
                  <a:tcPr/>
                </a:tc>
                <a:tc>
                  <a:txBody>
                    <a:bodyPr/>
                    <a:lstStyle/>
                    <a:p>
                      <a:pPr algn="just"/>
                      <a:r>
                        <a:rPr lang="es-ES" sz="1400" dirty="0"/>
                        <a:t>Ingleses y Anglonormandos durante la Edad Media</a:t>
                      </a:r>
                    </a:p>
                  </a:txBody>
                  <a:tcPr/>
                </a:tc>
                <a:tc>
                  <a:txBody>
                    <a:bodyPr/>
                    <a:lstStyle/>
                    <a:p>
                      <a:pPr algn="just"/>
                      <a:r>
                        <a:rPr lang="es-ES" sz="1400" dirty="0"/>
                        <a:t>Arqueros a pie</a:t>
                      </a:r>
                    </a:p>
                  </a:txBody>
                  <a:tcPr>
                    <a:solidFill>
                      <a:srgbClr val="00B050"/>
                    </a:solidFill>
                  </a:tcPr>
                </a:tc>
                <a:extLst>
                  <a:ext uri="{0D108BD9-81ED-4DB2-BD59-A6C34878D82A}">
                    <a16:rowId xmlns:a16="http://schemas.microsoft.com/office/drawing/2014/main" val="3222182531"/>
                  </a:ext>
                </a:extLst>
              </a:tr>
              <a:tr h="221835">
                <a:tc>
                  <a:txBody>
                    <a:bodyPr/>
                    <a:lstStyle/>
                    <a:p>
                      <a:pPr algn="just"/>
                      <a:r>
                        <a:rPr lang="es-ES" sz="1400" dirty="0"/>
                        <a:t>Bizantino</a:t>
                      </a:r>
                    </a:p>
                  </a:txBody>
                  <a:tcPr/>
                </a:tc>
                <a:tc>
                  <a:txBody>
                    <a:bodyPr/>
                    <a:lstStyle/>
                    <a:p>
                      <a:pPr algn="just"/>
                      <a:r>
                        <a:rPr lang="es-ES" sz="1400" dirty="0"/>
                        <a:t>Continuación Medieval del imperio Romano</a:t>
                      </a:r>
                    </a:p>
                  </a:txBody>
                  <a:tcPr/>
                </a:tc>
                <a:tc>
                  <a:txBody>
                    <a:bodyPr/>
                    <a:lstStyle/>
                    <a:p>
                      <a:pPr algn="just"/>
                      <a:r>
                        <a:rPr lang="es-ES" sz="1400" dirty="0"/>
                        <a:t>Defensa</a:t>
                      </a:r>
                    </a:p>
                  </a:txBody>
                  <a:tcPr>
                    <a:solidFill>
                      <a:srgbClr val="FFC000"/>
                    </a:solidFill>
                  </a:tcPr>
                </a:tc>
                <a:extLst>
                  <a:ext uri="{0D108BD9-81ED-4DB2-BD59-A6C34878D82A}">
                    <a16:rowId xmlns:a16="http://schemas.microsoft.com/office/drawing/2014/main" val="1186579277"/>
                  </a:ext>
                </a:extLst>
              </a:tr>
              <a:tr h="377119">
                <a:tc>
                  <a:txBody>
                    <a:bodyPr/>
                    <a:lstStyle/>
                    <a:p>
                      <a:pPr algn="just"/>
                      <a:r>
                        <a:rPr lang="es-ES" sz="1400" dirty="0"/>
                        <a:t>Celtas</a:t>
                      </a:r>
                    </a:p>
                  </a:txBody>
                  <a:tcPr/>
                </a:tc>
                <a:tc>
                  <a:txBody>
                    <a:bodyPr/>
                    <a:lstStyle/>
                    <a:p>
                      <a:pPr algn="just"/>
                      <a:r>
                        <a:rPr lang="es-ES" sz="1400" dirty="0"/>
                        <a:t>Civilización del Oeste de Europa centrada en el dominio de Escocia, Irlanda y Gales</a:t>
                      </a:r>
                    </a:p>
                  </a:txBody>
                  <a:tcPr/>
                </a:tc>
                <a:tc>
                  <a:txBody>
                    <a:bodyPr/>
                    <a:lstStyle/>
                    <a:p>
                      <a:pPr algn="just"/>
                      <a:r>
                        <a:rPr lang="es-ES" sz="1400" dirty="0"/>
                        <a:t>Infantería y armas de asedio</a:t>
                      </a:r>
                    </a:p>
                  </a:txBody>
                  <a:tcPr>
                    <a:solidFill>
                      <a:srgbClr val="C00000"/>
                    </a:solidFill>
                  </a:tcPr>
                </a:tc>
                <a:extLst>
                  <a:ext uri="{0D108BD9-81ED-4DB2-BD59-A6C34878D82A}">
                    <a16:rowId xmlns:a16="http://schemas.microsoft.com/office/drawing/2014/main" val="623767889"/>
                  </a:ext>
                </a:extLst>
              </a:tr>
              <a:tr h="377119">
                <a:tc>
                  <a:txBody>
                    <a:bodyPr/>
                    <a:lstStyle/>
                    <a:p>
                      <a:pPr algn="just"/>
                      <a:r>
                        <a:rPr lang="es-ES" sz="1400" dirty="0"/>
                        <a:t>Chinos</a:t>
                      </a:r>
                    </a:p>
                  </a:txBody>
                  <a:tcPr/>
                </a:tc>
                <a:tc>
                  <a:txBody>
                    <a:bodyPr/>
                    <a:lstStyle/>
                    <a:p>
                      <a:pPr algn="just"/>
                      <a:r>
                        <a:rPr lang="es-ES" sz="1400" dirty="0"/>
                        <a:t>Civilización basada en las dinastías de Tang y </a:t>
                      </a:r>
                      <a:r>
                        <a:rPr lang="es-ES" sz="1400" dirty="0" err="1"/>
                        <a:t>Song</a:t>
                      </a:r>
                      <a:r>
                        <a:rPr lang="es-ES" sz="1400" dirty="0"/>
                        <a:t> en la China medieval</a:t>
                      </a:r>
                    </a:p>
                  </a:txBody>
                  <a:tcPr/>
                </a:tc>
                <a:tc>
                  <a:txBody>
                    <a:bodyPr/>
                    <a:lstStyle/>
                    <a:p>
                      <a:pPr algn="just"/>
                      <a:r>
                        <a:rPr lang="es-ES" sz="1400" dirty="0"/>
                        <a:t>Arqueros</a:t>
                      </a:r>
                    </a:p>
                  </a:txBody>
                  <a:tcPr>
                    <a:solidFill>
                      <a:srgbClr val="00B050"/>
                    </a:solidFill>
                  </a:tcPr>
                </a:tc>
                <a:extLst>
                  <a:ext uri="{0D108BD9-81ED-4DB2-BD59-A6C34878D82A}">
                    <a16:rowId xmlns:a16="http://schemas.microsoft.com/office/drawing/2014/main" val="1808430716"/>
                  </a:ext>
                </a:extLst>
              </a:tr>
              <a:tr h="377119">
                <a:tc>
                  <a:txBody>
                    <a:bodyPr/>
                    <a:lstStyle/>
                    <a:p>
                      <a:pPr algn="just"/>
                      <a:r>
                        <a:rPr lang="es-ES" sz="1400" dirty="0"/>
                        <a:t>Francos</a:t>
                      </a:r>
                    </a:p>
                  </a:txBody>
                  <a:tcPr/>
                </a:tc>
                <a:tc>
                  <a:txBody>
                    <a:bodyPr/>
                    <a:lstStyle/>
                    <a:p>
                      <a:pPr algn="just"/>
                      <a:r>
                        <a:rPr lang="es-ES" sz="1400" dirty="0"/>
                        <a:t>Dominante en el Oeste de Europa, conquistaron el territorio que hoy se conoce como Francia</a:t>
                      </a:r>
                    </a:p>
                  </a:txBody>
                  <a:tcPr/>
                </a:tc>
                <a:tc>
                  <a:txBody>
                    <a:bodyPr/>
                    <a:lstStyle/>
                    <a:p>
                      <a:pPr algn="just"/>
                      <a:r>
                        <a:rPr lang="es-ES" sz="1400" dirty="0"/>
                        <a:t>Caballería</a:t>
                      </a:r>
                    </a:p>
                  </a:txBody>
                  <a:tcPr>
                    <a:solidFill>
                      <a:srgbClr val="C00000"/>
                    </a:solidFill>
                  </a:tcPr>
                </a:tc>
                <a:extLst>
                  <a:ext uri="{0D108BD9-81ED-4DB2-BD59-A6C34878D82A}">
                    <a16:rowId xmlns:a16="http://schemas.microsoft.com/office/drawing/2014/main" val="3673745811"/>
                  </a:ext>
                </a:extLst>
              </a:tr>
              <a:tr h="377119">
                <a:tc>
                  <a:txBody>
                    <a:bodyPr/>
                    <a:lstStyle/>
                    <a:p>
                      <a:pPr algn="just"/>
                      <a:r>
                        <a:rPr lang="es-ES" sz="1400" dirty="0"/>
                        <a:t>Godos</a:t>
                      </a:r>
                    </a:p>
                  </a:txBody>
                  <a:tcPr/>
                </a:tc>
                <a:tc>
                  <a:txBody>
                    <a:bodyPr/>
                    <a:lstStyle/>
                    <a:p>
                      <a:pPr algn="just"/>
                      <a:r>
                        <a:rPr lang="es-ES" sz="1400" dirty="0"/>
                        <a:t>Formado por tribus germánicas que pelearon contra el imperio romano en sus últimos años.</a:t>
                      </a:r>
                    </a:p>
                  </a:txBody>
                  <a:tcPr/>
                </a:tc>
                <a:tc>
                  <a:txBody>
                    <a:bodyPr/>
                    <a:lstStyle/>
                    <a:p>
                      <a:pPr algn="just"/>
                      <a:r>
                        <a:rPr lang="es-ES" sz="1400" dirty="0"/>
                        <a:t>Infantería</a:t>
                      </a:r>
                    </a:p>
                  </a:txBody>
                  <a:tcPr>
                    <a:solidFill>
                      <a:srgbClr val="C00000"/>
                    </a:solidFill>
                  </a:tcPr>
                </a:tc>
                <a:extLst>
                  <a:ext uri="{0D108BD9-81ED-4DB2-BD59-A6C34878D82A}">
                    <a16:rowId xmlns:a16="http://schemas.microsoft.com/office/drawing/2014/main" val="3226559693"/>
                  </a:ext>
                </a:extLst>
              </a:tr>
              <a:tr h="221835">
                <a:tc>
                  <a:txBody>
                    <a:bodyPr/>
                    <a:lstStyle/>
                    <a:p>
                      <a:pPr algn="just"/>
                      <a:r>
                        <a:rPr lang="es-ES" sz="1400" dirty="0"/>
                        <a:t>Japoneses</a:t>
                      </a:r>
                    </a:p>
                  </a:txBody>
                  <a:tcPr/>
                </a:tc>
                <a:tc>
                  <a:txBody>
                    <a:bodyPr/>
                    <a:lstStyle/>
                    <a:p>
                      <a:pPr algn="just"/>
                      <a:r>
                        <a:rPr lang="es-ES" sz="1400" dirty="0"/>
                        <a:t>Basada en la Japón Feudal, dominada por los </a:t>
                      </a:r>
                      <a:r>
                        <a:rPr lang="es-ES" sz="1400" kern="1200" dirty="0" err="1">
                          <a:effectLst/>
                        </a:rPr>
                        <a:t>daimyō</a:t>
                      </a:r>
                      <a:r>
                        <a:rPr lang="es-ES" sz="1400" kern="1200" dirty="0">
                          <a:effectLst/>
                        </a:rPr>
                        <a:t> y </a:t>
                      </a:r>
                      <a:r>
                        <a:rPr lang="es-ES" sz="1400" kern="1200" dirty="0" err="1">
                          <a:effectLst/>
                        </a:rPr>
                        <a:t>shōgun</a:t>
                      </a:r>
                      <a:endParaRPr lang="es-ES" sz="1400" dirty="0"/>
                    </a:p>
                  </a:txBody>
                  <a:tcPr/>
                </a:tc>
                <a:tc>
                  <a:txBody>
                    <a:bodyPr/>
                    <a:lstStyle/>
                    <a:p>
                      <a:pPr algn="just"/>
                      <a:r>
                        <a:rPr lang="es-ES" sz="1400" dirty="0"/>
                        <a:t>Infantería</a:t>
                      </a:r>
                    </a:p>
                  </a:txBody>
                  <a:tcPr>
                    <a:solidFill>
                      <a:srgbClr val="C00000"/>
                    </a:solidFill>
                  </a:tcPr>
                </a:tc>
                <a:extLst>
                  <a:ext uri="{0D108BD9-81ED-4DB2-BD59-A6C34878D82A}">
                    <a16:rowId xmlns:a16="http://schemas.microsoft.com/office/drawing/2014/main" val="3261445437"/>
                  </a:ext>
                </a:extLst>
              </a:tr>
              <a:tr h="221835">
                <a:tc>
                  <a:txBody>
                    <a:bodyPr/>
                    <a:lstStyle/>
                    <a:p>
                      <a:pPr algn="just"/>
                      <a:r>
                        <a:rPr lang="es-ES" sz="1400" dirty="0"/>
                        <a:t>Mongoles</a:t>
                      </a:r>
                    </a:p>
                  </a:txBody>
                  <a:tcPr/>
                </a:tc>
                <a:tc>
                  <a:txBody>
                    <a:bodyPr/>
                    <a:lstStyle/>
                    <a:p>
                      <a:pPr algn="just"/>
                      <a:r>
                        <a:rPr lang="es-ES" sz="1400" dirty="0"/>
                        <a:t>Conjunto de tribus nómadas del Centro de Asia y Siberia.</a:t>
                      </a:r>
                    </a:p>
                  </a:txBody>
                  <a:tcPr/>
                </a:tc>
                <a:tc>
                  <a:txBody>
                    <a:bodyPr/>
                    <a:lstStyle/>
                    <a:p>
                      <a:pPr algn="just"/>
                      <a:r>
                        <a:rPr lang="es-ES" sz="1400" dirty="0"/>
                        <a:t>Arqueros a caballo</a:t>
                      </a:r>
                    </a:p>
                  </a:txBody>
                  <a:tcPr>
                    <a:solidFill>
                      <a:srgbClr val="00B050"/>
                    </a:solidFill>
                  </a:tcPr>
                </a:tc>
                <a:extLst>
                  <a:ext uri="{0D108BD9-81ED-4DB2-BD59-A6C34878D82A}">
                    <a16:rowId xmlns:a16="http://schemas.microsoft.com/office/drawing/2014/main" val="1630296474"/>
                  </a:ext>
                </a:extLst>
              </a:tr>
              <a:tr h="377119">
                <a:tc>
                  <a:txBody>
                    <a:bodyPr/>
                    <a:lstStyle/>
                    <a:p>
                      <a:pPr algn="just"/>
                      <a:r>
                        <a:rPr lang="es-ES" sz="1400" dirty="0"/>
                        <a:t>Persas</a:t>
                      </a:r>
                    </a:p>
                  </a:txBody>
                  <a:tcPr/>
                </a:tc>
                <a:tc>
                  <a:txBody>
                    <a:bodyPr/>
                    <a:lstStyle/>
                    <a:p>
                      <a:pPr algn="just"/>
                      <a:r>
                        <a:rPr lang="es-ES" sz="1400" dirty="0"/>
                        <a:t>Formado por un gran número de dinastías persas durante la Edad Media</a:t>
                      </a:r>
                    </a:p>
                  </a:txBody>
                  <a:tcPr/>
                </a:tc>
                <a:tc>
                  <a:txBody>
                    <a:bodyPr/>
                    <a:lstStyle/>
                    <a:p>
                      <a:pPr algn="just"/>
                      <a:r>
                        <a:rPr lang="es-ES" sz="1400" dirty="0"/>
                        <a:t>Caballería</a:t>
                      </a:r>
                    </a:p>
                  </a:txBody>
                  <a:tcPr>
                    <a:solidFill>
                      <a:srgbClr val="C00000"/>
                    </a:solidFill>
                  </a:tcPr>
                </a:tc>
                <a:extLst>
                  <a:ext uri="{0D108BD9-81ED-4DB2-BD59-A6C34878D82A}">
                    <a16:rowId xmlns:a16="http://schemas.microsoft.com/office/drawing/2014/main" val="724867540"/>
                  </a:ext>
                </a:extLst>
              </a:tr>
              <a:tr h="221835">
                <a:tc>
                  <a:txBody>
                    <a:bodyPr/>
                    <a:lstStyle/>
                    <a:p>
                      <a:pPr algn="just"/>
                      <a:r>
                        <a:rPr lang="es-ES" sz="1400" dirty="0"/>
                        <a:t>Sarracenos</a:t>
                      </a:r>
                    </a:p>
                  </a:txBody>
                  <a:tcPr/>
                </a:tc>
                <a:tc>
                  <a:txBody>
                    <a:bodyPr/>
                    <a:lstStyle/>
                    <a:p>
                      <a:pPr algn="just"/>
                      <a:r>
                        <a:rPr lang="es-ES" sz="1400" dirty="0"/>
                        <a:t>Basada en los reinos de </a:t>
                      </a:r>
                      <a:r>
                        <a:rPr lang="es-ES" sz="1400" dirty="0" err="1"/>
                        <a:t>Ghassanids</a:t>
                      </a:r>
                      <a:r>
                        <a:rPr lang="es-ES" sz="1400" dirty="0"/>
                        <a:t> y </a:t>
                      </a:r>
                      <a:r>
                        <a:rPr lang="es-ES" sz="1400" dirty="0" err="1"/>
                        <a:t>Lakmids</a:t>
                      </a:r>
                      <a:endParaRPr lang="es-ES" sz="1400" dirty="0"/>
                    </a:p>
                  </a:txBody>
                  <a:tcPr/>
                </a:tc>
                <a:tc>
                  <a:txBody>
                    <a:bodyPr/>
                    <a:lstStyle/>
                    <a:p>
                      <a:pPr algn="just"/>
                      <a:r>
                        <a:rPr lang="es-ES" sz="1400" dirty="0"/>
                        <a:t>Caballería y armada</a:t>
                      </a:r>
                    </a:p>
                  </a:txBody>
                  <a:tcPr>
                    <a:solidFill>
                      <a:srgbClr val="00B0F0"/>
                    </a:solidFill>
                  </a:tcPr>
                </a:tc>
                <a:extLst>
                  <a:ext uri="{0D108BD9-81ED-4DB2-BD59-A6C34878D82A}">
                    <a16:rowId xmlns:a16="http://schemas.microsoft.com/office/drawing/2014/main" val="1069232948"/>
                  </a:ext>
                </a:extLst>
              </a:tr>
              <a:tr h="221835">
                <a:tc>
                  <a:txBody>
                    <a:bodyPr/>
                    <a:lstStyle/>
                    <a:p>
                      <a:pPr algn="just"/>
                      <a:r>
                        <a:rPr lang="es-ES" sz="1400" dirty="0"/>
                        <a:t>Teutones</a:t>
                      </a:r>
                    </a:p>
                  </a:txBody>
                  <a:tcPr/>
                </a:tc>
                <a:tc>
                  <a:txBody>
                    <a:bodyPr/>
                    <a:lstStyle/>
                    <a:p>
                      <a:pPr algn="just"/>
                      <a:r>
                        <a:rPr lang="es-ES" sz="1400" dirty="0"/>
                        <a:t>Civilización basada en el Sacro Imperio Romano Germánico</a:t>
                      </a:r>
                    </a:p>
                  </a:txBody>
                  <a:tcPr/>
                </a:tc>
                <a:tc>
                  <a:txBody>
                    <a:bodyPr/>
                    <a:lstStyle/>
                    <a:p>
                      <a:pPr algn="just"/>
                      <a:r>
                        <a:rPr lang="es-ES" sz="1400" dirty="0"/>
                        <a:t>Infantería</a:t>
                      </a:r>
                    </a:p>
                  </a:txBody>
                  <a:tcPr>
                    <a:solidFill>
                      <a:srgbClr val="C00000"/>
                    </a:solidFill>
                  </a:tcPr>
                </a:tc>
                <a:extLst>
                  <a:ext uri="{0D108BD9-81ED-4DB2-BD59-A6C34878D82A}">
                    <a16:rowId xmlns:a16="http://schemas.microsoft.com/office/drawing/2014/main" val="2540177360"/>
                  </a:ext>
                </a:extLst>
              </a:tr>
              <a:tr h="221835">
                <a:tc>
                  <a:txBody>
                    <a:bodyPr/>
                    <a:lstStyle/>
                    <a:p>
                      <a:pPr algn="just"/>
                      <a:r>
                        <a:rPr lang="es-ES" sz="1400" dirty="0"/>
                        <a:t>Turcos</a:t>
                      </a:r>
                    </a:p>
                  </a:txBody>
                  <a:tcPr/>
                </a:tc>
                <a:tc>
                  <a:txBody>
                    <a:bodyPr/>
                    <a:lstStyle/>
                    <a:p>
                      <a:pPr algn="just"/>
                      <a:r>
                        <a:rPr lang="es-ES" sz="1400" dirty="0"/>
                        <a:t>Originales de Asia Central y basados en el imperio </a:t>
                      </a:r>
                      <a:r>
                        <a:rPr lang="es-ES" sz="1400" dirty="0" err="1"/>
                        <a:t>Seljuk</a:t>
                      </a:r>
                      <a:endParaRPr lang="es-ES" sz="1400" dirty="0"/>
                    </a:p>
                  </a:txBody>
                  <a:tcPr/>
                </a:tc>
                <a:tc>
                  <a:txBody>
                    <a:bodyPr/>
                    <a:lstStyle/>
                    <a:p>
                      <a:pPr algn="just"/>
                      <a:r>
                        <a:rPr lang="es-ES" sz="1400" dirty="0"/>
                        <a:t>Unidades con pólvora</a:t>
                      </a:r>
                    </a:p>
                  </a:txBody>
                  <a:tcPr>
                    <a:solidFill>
                      <a:schemeClr val="tx1">
                        <a:lumMod val="50000"/>
                      </a:schemeClr>
                    </a:solidFill>
                  </a:tcPr>
                </a:tc>
                <a:extLst>
                  <a:ext uri="{0D108BD9-81ED-4DB2-BD59-A6C34878D82A}">
                    <a16:rowId xmlns:a16="http://schemas.microsoft.com/office/drawing/2014/main" val="647468775"/>
                  </a:ext>
                </a:extLst>
              </a:tr>
              <a:tr h="221835">
                <a:tc>
                  <a:txBody>
                    <a:bodyPr/>
                    <a:lstStyle/>
                    <a:p>
                      <a:pPr algn="just"/>
                      <a:r>
                        <a:rPr lang="es-ES" sz="1400" dirty="0"/>
                        <a:t>Vikingos</a:t>
                      </a:r>
                    </a:p>
                  </a:txBody>
                  <a:tcPr/>
                </a:tc>
                <a:tc>
                  <a:txBody>
                    <a:bodyPr/>
                    <a:lstStyle/>
                    <a:p>
                      <a:pPr algn="just"/>
                      <a:r>
                        <a:rPr lang="es-ES" sz="1400" dirty="0"/>
                        <a:t>Marineros que establecieron colonias en el Atlántico Norte</a:t>
                      </a:r>
                    </a:p>
                  </a:txBody>
                  <a:tcPr/>
                </a:tc>
                <a:tc>
                  <a:txBody>
                    <a:bodyPr/>
                    <a:lstStyle/>
                    <a:p>
                      <a:pPr algn="just"/>
                      <a:r>
                        <a:rPr lang="es-ES" sz="1400" dirty="0" err="1"/>
                        <a:t>Infanteríá</a:t>
                      </a:r>
                      <a:r>
                        <a:rPr lang="es-ES" sz="1400" dirty="0"/>
                        <a:t> y armada</a:t>
                      </a:r>
                    </a:p>
                  </a:txBody>
                  <a:tcPr>
                    <a:solidFill>
                      <a:srgbClr val="00B0F0"/>
                    </a:solidFill>
                  </a:tcPr>
                </a:tc>
                <a:extLst>
                  <a:ext uri="{0D108BD9-81ED-4DB2-BD59-A6C34878D82A}">
                    <a16:rowId xmlns:a16="http://schemas.microsoft.com/office/drawing/2014/main" val="3444980490"/>
                  </a:ext>
                </a:extLst>
              </a:tr>
            </a:tbl>
          </a:graphicData>
        </a:graphic>
      </p:graphicFrame>
    </p:spTree>
    <p:extLst>
      <p:ext uri="{BB962C8B-B14F-4D97-AF65-F5344CB8AC3E}">
        <p14:creationId xmlns:p14="http://schemas.microsoft.com/office/powerpoint/2010/main" val="31413530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28323B-72F0-4D68-9A93-ACADFC17CBF5}"/>
              </a:ext>
            </a:extLst>
          </p:cNvPr>
          <p:cNvSpPr>
            <a:spLocks noGrp="1"/>
          </p:cNvSpPr>
          <p:nvPr>
            <p:ph type="title"/>
          </p:nvPr>
        </p:nvSpPr>
        <p:spPr/>
        <p:txBody>
          <a:bodyPr/>
          <a:lstStyle/>
          <a:p>
            <a:r>
              <a:rPr lang="es-ES" dirty="0"/>
              <a:t>Age </a:t>
            </a:r>
            <a:r>
              <a:rPr lang="es-ES" dirty="0" err="1"/>
              <a:t>of</a:t>
            </a:r>
            <a:r>
              <a:rPr lang="es-ES" dirty="0"/>
              <a:t> </a:t>
            </a:r>
            <a:r>
              <a:rPr lang="es-ES" dirty="0" err="1"/>
              <a:t>Empires</a:t>
            </a:r>
            <a:r>
              <a:rPr lang="es-ES" dirty="0"/>
              <a:t> III</a:t>
            </a:r>
          </a:p>
        </p:txBody>
      </p:sp>
      <p:sp>
        <p:nvSpPr>
          <p:cNvPr id="3" name="Marcador de contenido 2">
            <a:extLst>
              <a:ext uri="{FF2B5EF4-FFF2-40B4-BE49-F238E27FC236}">
                <a16:creationId xmlns:a16="http://schemas.microsoft.com/office/drawing/2014/main" id="{1789E6E7-4E51-463D-9958-520F427612CB}"/>
              </a:ext>
            </a:extLst>
          </p:cNvPr>
          <p:cNvSpPr>
            <a:spLocks noGrp="1"/>
          </p:cNvSpPr>
          <p:nvPr>
            <p:ph idx="1"/>
          </p:nvPr>
        </p:nvSpPr>
        <p:spPr/>
        <p:txBody>
          <a:bodyPr>
            <a:normAutofit lnSpcReduction="10000"/>
          </a:bodyPr>
          <a:lstStyle/>
          <a:p>
            <a:pPr algn="just"/>
            <a:r>
              <a:rPr lang="es-ES" dirty="0" err="1"/>
              <a:t>AoE</a:t>
            </a:r>
            <a:r>
              <a:rPr lang="es-ES" dirty="0"/>
              <a:t> III es la séquela de </a:t>
            </a:r>
            <a:r>
              <a:rPr lang="es-ES" dirty="0" err="1"/>
              <a:t>AoE</a:t>
            </a:r>
            <a:r>
              <a:rPr lang="es-ES" dirty="0"/>
              <a:t> II y la tercera entrega de la saga principal y fue lanzado en 2005. Desarrollado a partir de una importante mejora en el motor gráfico del juego.</a:t>
            </a:r>
          </a:p>
          <a:p>
            <a:pPr algn="just"/>
            <a:r>
              <a:rPr lang="es-ES" dirty="0"/>
              <a:t>Este juego está basado mucho más alrededor del modo campaña. Como novedad, los jugadores disponen de una ciudad origen que les será de utilidad durante el transcurso de la historia para proporcionar recursos a sus civilizaciones. </a:t>
            </a:r>
          </a:p>
          <a:p>
            <a:pPr algn="just"/>
            <a:r>
              <a:rPr lang="es-ES" dirty="0"/>
              <a:t>El juego fue otro gran éxito en ventas, con más de 2 millones de copias vendidas durante los primeros años pese a cierta diversidad de opiniones. La mayoría de estas eran positivas pero no tanto como su predecesor.</a:t>
            </a:r>
          </a:p>
          <a:p>
            <a:pPr algn="just"/>
            <a:r>
              <a:rPr lang="es-ES" dirty="0"/>
              <a:t>“</a:t>
            </a:r>
            <a:r>
              <a:rPr lang="es-ES" dirty="0" err="1"/>
              <a:t>The</a:t>
            </a:r>
            <a:r>
              <a:rPr lang="es-ES" dirty="0"/>
              <a:t> </a:t>
            </a:r>
            <a:r>
              <a:rPr lang="es-ES" dirty="0" err="1"/>
              <a:t>WarChiefs</a:t>
            </a:r>
            <a:r>
              <a:rPr lang="es-ES" dirty="0"/>
              <a:t>” fue la primera expansión lanzada en 2006, introduciendo nuevas civilizaciones y unidades. En 2007 salió la segunda expansión, “</a:t>
            </a:r>
            <a:r>
              <a:rPr lang="es-ES" dirty="0" err="1"/>
              <a:t>The</a:t>
            </a:r>
            <a:r>
              <a:rPr lang="es-ES" dirty="0"/>
              <a:t> </a:t>
            </a:r>
            <a:r>
              <a:rPr lang="es-ES" dirty="0" err="1"/>
              <a:t>Asian</a:t>
            </a:r>
            <a:r>
              <a:rPr lang="es-ES" dirty="0"/>
              <a:t> </a:t>
            </a:r>
            <a:r>
              <a:rPr lang="es-ES" dirty="0" err="1"/>
              <a:t>Dynasties</a:t>
            </a:r>
            <a:r>
              <a:rPr lang="es-ES" dirty="0"/>
              <a:t>”, que expandió el juego para introducir la cultura asiática. Actualmente está en desarrollo la versión </a:t>
            </a:r>
            <a:r>
              <a:rPr lang="es-ES" dirty="0" err="1"/>
              <a:t>Definitive</a:t>
            </a:r>
            <a:r>
              <a:rPr lang="es-ES" dirty="0"/>
              <a:t> </a:t>
            </a:r>
            <a:r>
              <a:rPr lang="es-ES" dirty="0" err="1"/>
              <a:t>Edition</a:t>
            </a:r>
            <a:r>
              <a:rPr lang="es-ES" dirty="0"/>
              <a:t> que traerá mejoras en los gráficos y la jugabilidad y será lanzada a lo largo de este año.</a:t>
            </a:r>
          </a:p>
        </p:txBody>
      </p:sp>
      <p:sp>
        <p:nvSpPr>
          <p:cNvPr id="4" name="Marcador de número de diapositiva 3">
            <a:extLst>
              <a:ext uri="{FF2B5EF4-FFF2-40B4-BE49-F238E27FC236}">
                <a16:creationId xmlns:a16="http://schemas.microsoft.com/office/drawing/2014/main" id="{95476FC1-3A98-4736-BDF4-58649FE7638D}"/>
              </a:ext>
            </a:extLst>
          </p:cNvPr>
          <p:cNvSpPr>
            <a:spLocks noGrp="1"/>
          </p:cNvSpPr>
          <p:nvPr>
            <p:ph type="sldNum" sz="quarter" idx="12"/>
          </p:nvPr>
        </p:nvSpPr>
        <p:spPr/>
        <p:txBody>
          <a:bodyPr/>
          <a:lstStyle/>
          <a:p>
            <a:fld id="{42829826-440C-411D-BB47-0872ED938B3F}" type="slidenum">
              <a:rPr lang="es-ES" smtClean="0"/>
              <a:t>9</a:t>
            </a:fld>
            <a:endParaRPr lang="es-ES"/>
          </a:p>
        </p:txBody>
      </p:sp>
      <p:grpSp>
        <p:nvGrpSpPr>
          <p:cNvPr id="6" name="Grupo 5">
            <a:extLst>
              <a:ext uri="{FF2B5EF4-FFF2-40B4-BE49-F238E27FC236}">
                <a16:creationId xmlns:a16="http://schemas.microsoft.com/office/drawing/2014/main" id="{8C83EC7D-AB27-4606-AEAA-5A4F7C066F15}"/>
              </a:ext>
            </a:extLst>
          </p:cNvPr>
          <p:cNvGrpSpPr/>
          <p:nvPr/>
        </p:nvGrpSpPr>
        <p:grpSpPr>
          <a:xfrm>
            <a:off x="816333" y="459188"/>
            <a:ext cx="10559333" cy="5939624"/>
            <a:chOff x="816333" y="459188"/>
            <a:chExt cx="10559333" cy="5939624"/>
          </a:xfrm>
        </p:grpSpPr>
        <p:pic>
          <p:nvPicPr>
            <p:cNvPr id="1026" name="Picture 2" descr="Age of Empires 3 refund through Steam? - eehelp.com">
              <a:extLst>
                <a:ext uri="{FF2B5EF4-FFF2-40B4-BE49-F238E27FC236}">
                  <a16:creationId xmlns:a16="http://schemas.microsoft.com/office/drawing/2014/main" id="{83C0B2E4-07B7-436A-B715-6700C4680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333" y="459188"/>
              <a:ext cx="10559333" cy="593962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C7D20CF-054A-403A-B342-F8B5C5C77846}"/>
                </a:ext>
              </a:extLst>
            </p:cNvPr>
            <p:cNvSpPr txBox="1"/>
            <p:nvPr/>
          </p:nvSpPr>
          <p:spPr>
            <a:xfrm>
              <a:off x="1137037" y="5295569"/>
              <a:ext cx="3315693" cy="369332"/>
            </a:xfrm>
            <a:prstGeom prst="rect">
              <a:avLst/>
            </a:prstGeom>
            <a:noFill/>
          </p:spPr>
          <p:txBody>
            <a:bodyPr wrap="square" rtlCol="0">
              <a:spAutoFit/>
            </a:bodyPr>
            <a:lstStyle/>
            <a:p>
              <a:r>
                <a:rPr lang="es-ES" dirty="0"/>
                <a:t>Ciudad de origen - Malta</a:t>
              </a:r>
            </a:p>
          </p:txBody>
        </p:sp>
      </p:grpSp>
    </p:spTree>
    <p:extLst>
      <p:ext uri="{BB962C8B-B14F-4D97-AF65-F5344CB8AC3E}">
        <p14:creationId xmlns:p14="http://schemas.microsoft.com/office/powerpoint/2010/main" val="3205960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373545"/>
      </a:dk2>
      <a:lt2>
        <a:srgbClr val="BCD0E0"/>
      </a:lt2>
      <a:accent1>
        <a:srgbClr val="3494BA"/>
      </a:accent1>
      <a:accent2>
        <a:srgbClr val="58B6C0"/>
      </a:accent2>
      <a:accent3>
        <a:srgbClr val="75BDA7"/>
      </a:accent3>
      <a:accent4>
        <a:srgbClr val="7A8C8E"/>
      </a:accent4>
      <a:accent5>
        <a:srgbClr val="84ACB6"/>
      </a:accent5>
      <a:accent6>
        <a:srgbClr val="6793CD"/>
      </a:accent6>
      <a:hlink>
        <a:srgbClr val="6B9F25"/>
      </a:hlink>
      <a:folHlink>
        <a:srgbClr val="9F6715"/>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432</TotalTime>
  <Words>1600</Words>
  <Application>Microsoft Office PowerPoint</Application>
  <PresentationFormat>Panorámica</PresentationFormat>
  <Paragraphs>145</Paragraphs>
  <Slides>17</Slides>
  <Notes>0</Notes>
  <HiddenSlides>0</HiddenSlides>
  <MMClips>2</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Arial</vt:lpstr>
      <vt:lpstr>Calibri</vt:lpstr>
      <vt:lpstr>Century Gothic</vt:lpstr>
      <vt:lpstr>Savon</vt:lpstr>
      <vt:lpstr>Age of empires</vt:lpstr>
      <vt:lpstr>Índice</vt:lpstr>
      <vt:lpstr>¿Qué es Age of Empires?</vt:lpstr>
      <vt:lpstr>Historia</vt:lpstr>
      <vt:lpstr>Age of Empires I</vt:lpstr>
      <vt:lpstr>Presentación de PowerPoint</vt:lpstr>
      <vt:lpstr>Age of Empires II</vt:lpstr>
      <vt:lpstr>Civilizaciones de AoE II: The Age of Kings</vt:lpstr>
      <vt:lpstr>Age of Empires III</vt:lpstr>
      <vt:lpstr>Age of Empires IV</vt:lpstr>
      <vt:lpstr>Age of Mythology</vt:lpstr>
      <vt:lpstr>Dioses mayores en AoM</vt:lpstr>
      <vt:lpstr>Comunidad de Age of Empires</vt:lpstr>
      <vt:lpstr>Inteligencia Artificial</vt:lpstr>
      <vt:lpstr>E-sports</vt:lpstr>
      <vt:lpstr>Puntuación de la saga</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julian</dc:creator>
  <cp:lastModifiedBy>julian</cp:lastModifiedBy>
  <cp:revision>82</cp:revision>
  <dcterms:created xsi:type="dcterms:W3CDTF">2020-05-26T08:06:22Z</dcterms:created>
  <dcterms:modified xsi:type="dcterms:W3CDTF">2020-05-27T15:24:06Z</dcterms:modified>
</cp:coreProperties>
</file>